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701" r:id="rId1"/>
  </p:sldMasterIdLst>
  <p:sldIdLst>
    <p:sldId id="256" r:id="rId2"/>
    <p:sldId id="258" r:id="rId3"/>
    <p:sldId id="267" r:id="rId4"/>
    <p:sldId id="268" r:id="rId5"/>
    <p:sldId id="269" r:id="rId6"/>
    <p:sldId id="262" r:id="rId7"/>
    <p:sldId id="263" r:id="rId8"/>
    <p:sldId id="265" r:id="rId9"/>
    <p:sldId id="266" r:id="rId10"/>
    <p:sldId id="270" r:id="rId11"/>
  </p:sldIdLst>
  <p:sldSz cx="9144000" cy="6858000" type="screen4x3"/>
  <p:notesSz cx="9144000" cy="6858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52643E-E8CE-E6A8-94EC-64720E0E6381}" v="174" dt="2020-04-14T14:40:52.943"/>
    <p1510:client id="{5DF7AE27-3E77-D45A-DC57-BFEDC1A91EF5}" v="4" dt="2020-04-13T09:42:51.618"/>
    <p1510:client id="{B1A02370-EF4A-BADB-B39A-4CBE37066B93}" v="2646" dt="2020-04-12T20:11:27.764"/>
    <p1510:client id="{CBEC28AF-625D-F778-80F3-77940D50320C}" v="2827" dt="2020-04-12T10:51:23.178"/>
    <p1510:client id="{DA8E303C-1F4B-1E88-967E-976BC9FD8059}" v="2" dt="2020-04-08T06:29:01.522"/>
    <p1510:client id="{DD1CB6B9-C835-9086-A802-210144513645}" v="307" dt="2020-04-13T07:51:22.52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Нестеренко Петр Алексеевич" userId="S::pnesterenko@sfedu.ru::b52d7185-ded5-47d8-9dcd-a3f55ab734fb" providerId="AD" clId="Web-{DA8E303C-1F4B-1E88-967E-976BC9FD8059}"/>
    <pc:docChg chg="modSld">
      <pc:chgData name="Нестеренко Петр Алексеевич" userId="S::pnesterenko@sfedu.ru::b52d7185-ded5-47d8-9dcd-a3f55ab734fb" providerId="AD" clId="Web-{DA8E303C-1F4B-1E88-967E-976BC9FD8059}" dt="2020-04-08T06:29:01.506" v="1" actId="1076"/>
      <pc:docMkLst>
        <pc:docMk/>
      </pc:docMkLst>
      <pc:sldChg chg="modSp">
        <pc:chgData name="Нестеренко Петр Алексеевич" userId="S::pnesterenko@sfedu.ru::b52d7185-ded5-47d8-9dcd-a3f55ab734fb" providerId="AD" clId="Web-{DA8E303C-1F4B-1E88-967E-976BC9FD8059}" dt="2020-04-08T06:29:01.506" v="1" actId="1076"/>
        <pc:sldMkLst>
          <pc:docMk/>
          <pc:sldMk cId="0" sldId="264"/>
        </pc:sldMkLst>
        <pc:spChg chg="mod">
          <ac:chgData name="Нестеренко Петр Алексеевич" userId="S::pnesterenko@sfedu.ru::b52d7185-ded5-47d8-9dcd-a3f55ab734fb" providerId="AD" clId="Web-{DA8E303C-1F4B-1E88-967E-976BC9FD8059}" dt="2020-04-08T06:29:01.506" v="1" actId="1076"/>
          <ac:spMkLst>
            <pc:docMk/>
            <pc:sldMk cId="0" sldId="264"/>
            <ac:spMk id="5" creationId="{00000000-0000-0000-0000-000000000000}"/>
          </ac:spMkLst>
        </pc:spChg>
      </pc:sldChg>
    </pc:docChg>
  </pc:docChgLst>
  <pc:docChgLst>
    <pc:chgData name="Нестеренко Петр Алексеевич" userId="S::pnesterenko@sfedu.ru::b52d7185-ded5-47d8-9dcd-a3f55ab734fb" providerId="AD" clId="Web-{B1A02370-EF4A-BADB-B39A-4CBE37066B93}"/>
    <pc:docChg chg="addSld delSld modSld">
      <pc:chgData name="Нестеренко Петр Алексеевич" userId="S::pnesterenko@sfedu.ru::b52d7185-ded5-47d8-9dcd-a3f55ab734fb" providerId="AD" clId="Web-{B1A02370-EF4A-BADB-B39A-4CBE37066B93}" dt="2020-04-12T20:11:27.764" v="2633"/>
      <pc:docMkLst>
        <pc:docMk/>
      </pc:docMkLst>
      <pc:sldChg chg="modSp">
        <pc:chgData name="Нестеренко Петр Алексеевич" userId="S::pnesterenko@sfedu.ru::b52d7185-ded5-47d8-9dcd-a3f55ab734fb" providerId="AD" clId="Web-{B1A02370-EF4A-BADB-B39A-4CBE37066B93}" dt="2020-04-12T20:02:05.132" v="2630" actId="1076"/>
        <pc:sldMkLst>
          <pc:docMk/>
          <pc:sldMk cId="0" sldId="256"/>
        </pc:sldMkLst>
        <pc:spChg chg="mod">
          <ac:chgData name="Нестеренко Петр Алексеевич" userId="S::pnesterenko@sfedu.ru::b52d7185-ded5-47d8-9dcd-a3f55ab734fb" providerId="AD" clId="Web-{B1A02370-EF4A-BADB-B39A-4CBE37066B93}" dt="2020-04-12T20:02:05.132" v="2630" actId="1076"/>
          <ac:spMkLst>
            <pc:docMk/>
            <pc:sldMk cId="0" sldId="256"/>
            <ac:spMk id="45" creationId="{987A4B40-A39F-495F-83AB-EB89D4D18C21}"/>
          </ac:spMkLst>
        </pc:spChg>
      </pc:sldChg>
      <pc:sldChg chg="del">
        <pc:chgData name="Нестеренко Петр Алексеевич" userId="S::pnesterenko@sfedu.ru::b52d7185-ded5-47d8-9dcd-a3f55ab734fb" providerId="AD" clId="Web-{B1A02370-EF4A-BADB-B39A-4CBE37066B93}" dt="2020-04-12T10:58:29.429" v="89"/>
        <pc:sldMkLst>
          <pc:docMk/>
          <pc:sldMk cId="0" sldId="261"/>
        </pc:sldMkLst>
      </pc:sldChg>
      <pc:sldChg chg="addSp delSp modSp mod setBg setFolMasterObjs">
        <pc:chgData name="Нестеренко Петр Алексеевич" userId="S::pnesterenko@sfedu.ru::b52d7185-ded5-47d8-9dcd-a3f55ab734fb" providerId="AD" clId="Web-{B1A02370-EF4A-BADB-B39A-4CBE37066B93}" dt="2020-04-12T11:44:03.461" v="1469"/>
        <pc:sldMkLst>
          <pc:docMk/>
          <pc:sldMk cId="0" sldId="262"/>
        </pc:sldMkLst>
        <pc:spChg chg="del mod">
          <ac:chgData name="Нестеренко Петр Алексеевич" userId="S::pnesterenko@sfedu.ru::b52d7185-ded5-47d8-9dcd-a3f55ab734fb" providerId="AD" clId="Web-{B1A02370-EF4A-BADB-B39A-4CBE37066B93}" dt="2020-04-12T11:02:40.619" v="104"/>
          <ac:spMkLst>
            <pc:docMk/>
            <pc:sldMk cId="0" sldId="262"/>
            <ac:spMk id="2" creationId="{00000000-0000-0000-0000-000000000000}"/>
          </ac:spMkLst>
        </pc:spChg>
        <pc:spChg chg="ord">
          <ac:chgData name="Нестеренко Петр Алексеевич" userId="S::pnesterenko@sfedu.ru::b52d7185-ded5-47d8-9dcd-a3f55ab734fb" providerId="AD" clId="Web-{B1A02370-EF4A-BADB-B39A-4CBE37066B93}" dt="2020-04-12T11:31:06.952" v="553"/>
          <ac:spMkLst>
            <pc:docMk/>
            <pc:sldMk cId="0" sldId="262"/>
            <ac:spMk id="3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B1A02370-EF4A-BADB-B39A-4CBE37066B93}" dt="2020-04-12T11:00:13.008" v="90"/>
          <ac:spMkLst>
            <pc:docMk/>
            <pc:sldMk cId="0" sldId="262"/>
            <ac:spMk id="4" creationId="{00000000-0000-0000-0000-000000000000}"/>
          </ac:spMkLst>
        </pc:spChg>
        <pc:spChg chg="add mod">
          <ac:chgData name="Нестеренко Петр Алексеевич" userId="S::pnesterenko@sfedu.ru::b52d7185-ded5-47d8-9dcd-a3f55ab734fb" providerId="AD" clId="Web-{B1A02370-EF4A-BADB-B39A-4CBE37066B93}" dt="2020-04-12T11:31:13.702" v="554" actId="14100"/>
          <ac:spMkLst>
            <pc:docMk/>
            <pc:sldMk cId="0" sldId="262"/>
            <ac:spMk id="5" creationId="{3E027826-8ADF-48BE-B354-749F905215B0}"/>
          </ac:spMkLst>
        </pc:spChg>
        <pc:spChg chg="add mod">
          <ac:chgData name="Нестеренко Петр Алексеевич" userId="S::pnesterenko@sfedu.ru::b52d7185-ded5-47d8-9dcd-a3f55ab734fb" providerId="AD" clId="Web-{B1A02370-EF4A-BADB-B39A-4CBE37066B93}" dt="2020-04-12T11:33:58.142" v="563" actId="1076"/>
          <ac:spMkLst>
            <pc:docMk/>
            <pc:sldMk cId="0" sldId="262"/>
            <ac:spMk id="6" creationId="{24812943-FB58-4EBC-A2DD-D602FF15F931}"/>
          </ac:spMkLst>
        </pc:spChg>
        <pc:spChg chg="add">
          <ac:chgData name="Нестеренко Петр Алексеевич" userId="S::pnesterenko@sfedu.ru::b52d7185-ded5-47d8-9dcd-a3f55ab734fb" providerId="AD" clId="Web-{B1A02370-EF4A-BADB-B39A-4CBE37066B93}" dt="2020-04-12T11:31:06.952" v="553"/>
          <ac:spMkLst>
            <pc:docMk/>
            <pc:sldMk cId="0" sldId="262"/>
            <ac:spMk id="11" creationId="{375136A9-49F9-4DA0-A741-F065B0FA091D}"/>
          </ac:spMkLst>
        </pc:spChg>
        <pc:spChg chg="add">
          <ac:chgData name="Нестеренко Петр Алексеевич" userId="S::pnesterenko@sfedu.ru::b52d7185-ded5-47d8-9dcd-a3f55ab734fb" providerId="AD" clId="Web-{B1A02370-EF4A-BADB-B39A-4CBE37066B93}" dt="2020-04-12T11:31:06.952" v="553"/>
          <ac:spMkLst>
            <pc:docMk/>
            <pc:sldMk cId="0" sldId="262"/>
            <ac:spMk id="13" creationId="{B912F6C7-0423-4B6F-AECE-710C848918FD}"/>
          </ac:spMkLst>
        </pc:spChg>
        <pc:picChg chg="add del mod">
          <ac:chgData name="Нестеренко Петр Алексеевич" userId="S::pnesterenko@sfedu.ru::b52d7185-ded5-47d8-9dcd-a3f55ab734fb" providerId="AD" clId="Web-{B1A02370-EF4A-BADB-B39A-4CBE37066B93}" dt="2020-04-12T11:33:41.626" v="559"/>
          <ac:picMkLst>
            <pc:docMk/>
            <pc:sldMk cId="0" sldId="262"/>
            <ac:picMk id="7" creationId="{28CD71FE-5823-4940-BA23-4F5C90E2D903}"/>
          </ac:picMkLst>
        </pc:picChg>
        <pc:picChg chg="add mod">
          <ac:chgData name="Нестеренко Петр Алексеевич" userId="S::pnesterenko@sfedu.ru::b52d7185-ded5-47d8-9dcd-a3f55ab734fb" providerId="AD" clId="Web-{B1A02370-EF4A-BADB-B39A-4CBE37066B93}" dt="2020-04-12T11:34:40.939" v="570"/>
          <ac:picMkLst>
            <pc:docMk/>
            <pc:sldMk cId="0" sldId="262"/>
            <ac:picMk id="9" creationId="{77D765F2-20C3-49EB-B5A8-7B999BA34602}"/>
          </ac:picMkLst>
        </pc:picChg>
        <pc:picChg chg="add del">
          <ac:chgData name="Нестеренко Петр Алексеевич" userId="S::pnesterenko@sfedu.ru::b52d7185-ded5-47d8-9dcd-a3f55ab734fb" providerId="AD" clId="Web-{B1A02370-EF4A-BADB-B39A-4CBE37066B93}" dt="2020-04-12T11:31:06.874" v="552"/>
          <ac:picMkLst>
            <pc:docMk/>
            <pc:sldMk cId="0" sldId="262"/>
            <ac:picMk id="10" creationId="{53208062-9AAC-421A-B78C-93284D71A5E8}"/>
          </ac:picMkLst>
        </pc:picChg>
        <pc:picChg chg="add">
          <ac:chgData name="Нестеренко Петр Алексеевич" userId="S::pnesterenko@sfedu.ru::b52d7185-ded5-47d8-9dcd-a3f55ab734fb" providerId="AD" clId="Web-{B1A02370-EF4A-BADB-B39A-4CBE37066B93}" dt="2020-04-12T11:44:03.461" v="1469"/>
          <ac:picMkLst>
            <pc:docMk/>
            <pc:sldMk cId="0" sldId="262"/>
            <ac:picMk id="14" creationId="{3A061E4E-ED02-4A9E-8836-4291555BACBC}"/>
          </ac:picMkLst>
        </pc:picChg>
        <pc:cxnChg chg="add">
          <ac:chgData name="Нестеренко Петр Алексеевич" userId="S::pnesterenko@sfedu.ru::b52d7185-ded5-47d8-9dcd-a3f55ab734fb" providerId="AD" clId="Web-{B1A02370-EF4A-BADB-B39A-4CBE37066B93}" dt="2020-04-12T11:31:06.952" v="553"/>
          <ac:cxnSpMkLst>
            <pc:docMk/>
            <pc:sldMk cId="0" sldId="262"/>
            <ac:cxnSpMk id="15" creationId="{A7208205-03EE-4EC8-9C34-59270C1880D8}"/>
          </ac:cxnSpMkLst>
        </pc:cxnChg>
      </pc:sldChg>
      <pc:sldChg chg="addSp delSp modSp mod setBg setFolMasterObjs">
        <pc:chgData name="Нестеренко Петр Алексеевич" userId="S::pnesterenko@sfedu.ru::b52d7185-ded5-47d8-9dcd-a3f55ab734fb" providerId="AD" clId="Web-{B1A02370-EF4A-BADB-B39A-4CBE37066B93}" dt="2020-04-12T11:44:58.165" v="1546" actId="14100"/>
        <pc:sldMkLst>
          <pc:docMk/>
          <pc:sldMk cId="0" sldId="263"/>
        </pc:sldMkLst>
        <pc:spChg chg="del mod">
          <ac:chgData name="Нестеренко Петр Алексеевич" userId="S::pnesterenko@sfedu.ru::b52d7185-ded5-47d8-9dcd-a3f55ab734fb" providerId="AD" clId="Web-{B1A02370-EF4A-BADB-B39A-4CBE37066B93}" dt="2020-04-12T11:37:05.269" v="688"/>
          <ac:spMkLst>
            <pc:docMk/>
            <pc:sldMk cId="0" sldId="263"/>
            <ac:spMk id="2" creationId="{00000000-0000-0000-0000-000000000000}"/>
          </ac:spMkLst>
        </pc:spChg>
        <pc:spChg chg="ord">
          <ac:chgData name="Нестеренко Петр Алексеевич" userId="S::pnesterenko@sfedu.ru::b52d7185-ded5-47d8-9dcd-a3f55ab734fb" providerId="AD" clId="Web-{B1A02370-EF4A-BADB-B39A-4CBE37066B93}" dt="2020-04-12T11:40:59.521" v="1148"/>
          <ac:spMkLst>
            <pc:docMk/>
            <pc:sldMk cId="0" sldId="263"/>
            <ac:spMk id="3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B1A02370-EF4A-BADB-B39A-4CBE37066B93}" dt="2020-04-12T11:36:04.581" v="573"/>
          <ac:spMkLst>
            <pc:docMk/>
            <pc:sldMk cId="0" sldId="263"/>
            <ac:spMk id="4" creationId="{00000000-0000-0000-0000-000000000000}"/>
          </ac:spMkLst>
        </pc:spChg>
        <pc:spChg chg="add del mod">
          <ac:chgData name="Нестеренко Петр Алексеевич" userId="S::pnesterenko@sfedu.ru::b52d7185-ded5-47d8-9dcd-a3f55ab734fb" providerId="AD" clId="Web-{B1A02370-EF4A-BADB-B39A-4CBE37066B93}" dt="2020-04-12T11:44:58.165" v="1546" actId="14100"/>
          <ac:spMkLst>
            <pc:docMk/>
            <pc:sldMk cId="0" sldId="263"/>
            <ac:spMk id="5" creationId="{14AC4A75-B7A3-4CE0-BABE-8C455D29D2A3}"/>
          </ac:spMkLst>
        </pc:spChg>
        <pc:spChg chg="add del mod">
          <ac:chgData name="Нестеренко Петр Алексеевич" userId="S::pnesterenko@sfedu.ru::b52d7185-ded5-47d8-9dcd-a3f55ab734fb" providerId="AD" clId="Web-{B1A02370-EF4A-BADB-B39A-4CBE37066B93}" dt="2020-04-12T11:40:06.786" v="1137"/>
          <ac:spMkLst>
            <pc:docMk/>
            <pc:sldMk cId="0" sldId="263"/>
            <ac:spMk id="6" creationId="{7D0526A0-90BD-4FD1-8DFF-F299FB22B01A}"/>
          </ac:spMkLst>
        </pc:spChg>
        <pc:spChg chg="add mod">
          <ac:chgData name="Нестеренко Петр Алексеевич" userId="S::pnesterenko@sfedu.ru::b52d7185-ded5-47d8-9dcd-a3f55ab734fb" providerId="AD" clId="Web-{B1A02370-EF4A-BADB-B39A-4CBE37066B93}" dt="2020-04-12T11:44:15.695" v="1471" actId="20577"/>
          <ac:spMkLst>
            <pc:docMk/>
            <pc:sldMk cId="0" sldId="263"/>
            <ac:spMk id="9" creationId="{AB7EF16F-DC5F-4727-AA2C-456AD1D99721}"/>
          </ac:spMkLst>
        </pc:spChg>
        <pc:picChg chg="add mod">
          <ac:chgData name="Нестеренко Петр Алексеевич" userId="S::pnesterenko@sfedu.ru::b52d7185-ded5-47d8-9dcd-a3f55ab734fb" providerId="AD" clId="Web-{B1A02370-EF4A-BADB-B39A-4CBE37066B93}" dt="2020-04-12T11:43:37.523" v="1467" actId="1076"/>
          <ac:picMkLst>
            <pc:docMk/>
            <pc:sldMk cId="0" sldId="263"/>
            <ac:picMk id="7" creationId="{776ED1DA-5C8C-4DF9-96BF-3E42648DCBEA}"/>
          </ac:picMkLst>
        </pc:picChg>
        <pc:picChg chg="add">
          <ac:chgData name="Нестеренко Петр Алексеевич" userId="S::pnesterenko@sfedu.ru::b52d7185-ded5-47d8-9dcd-a3f55ab734fb" providerId="AD" clId="Web-{B1A02370-EF4A-BADB-B39A-4CBE37066B93}" dt="2020-04-12T11:44:05.055" v="1470"/>
          <ac:picMkLst>
            <pc:docMk/>
            <pc:sldMk cId="0" sldId="263"/>
            <ac:picMk id="11" creationId="{1749DF8E-4F21-4ED4-9BB4-FF940617C869}"/>
          </ac:picMkLst>
        </pc:picChg>
      </pc:sldChg>
      <pc:sldChg chg="del">
        <pc:chgData name="Нестеренко Петр Алексеевич" userId="S::pnesterenko@sfedu.ru::b52d7185-ded5-47d8-9dcd-a3f55ab734fb" providerId="AD" clId="Web-{B1A02370-EF4A-BADB-B39A-4CBE37066B93}" dt="2020-04-12T11:35:30.236" v="571"/>
        <pc:sldMkLst>
          <pc:docMk/>
          <pc:sldMk cId="0" sldId="264"/>
        </pc:sldMkLst>
      </pc:sldChg>
      <pc:sldChg chg="addSp delSp modSp mod setBg setFolMasterObjs">
        <pc:chgData name="Нестеренко Петр Алексеевич" userId="S::pnesterenko@sfedu.ru::b52d7185-ded5-47d8-9dcd-a3f55ab734fb" providerId="AD" clId="Web-{B1A02370-EF4A-BADB-B39A-4CBE37066B93}" dt="2020-04-12T20:01:41.006" v="2628" actId="14100"/>
        <pc:sldMkLst>
          <pc:docMk/>
          <pc:sldMk cId="0" sldId="265"/>
        </pc:sldMkLst>
        <pc:spChg chg="del">
          <ac:chgData name="Нестеренко Петр Алексеевич" userId="S::pnesterenko@sfedu.ru::b52d7185-ded5-47d8-9dcd-a3f55ab734fb" providerId="AD" clId="Web-{B1A02370-EF4A-BADB-B39A-4CBE37066B93}" dt="2020-04-12T11:44:29.149" v="1476"/>
          <ac:spMkLst>
            <pc:docMk/>
            <pc:sldMk cId="0" sldId="265"/>
            <ac:spMk id="2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B1A02370-EF4A-BADB-B39A-4CBE37066B93}" dt="2020-04-12T11:44:29.149" v="1475"/>
          <ac:spMkLst>
            <pc:docMk/>
            <pc:sldMk cId="0" sldId="265"/>
            <ac:spMk id="3" creationId="{00000000-0000-0000-0000-000000000000}"/>
          </ac:spMkLst>
        </pc:spChg>
        <pc:spChg chg="ord">
          <ac:chgData name="Нестеренко Петр Алексеевич" userId="S::pnesterenko@sfedu.ru::b52d7185-ded5-47d8-9dcd-a3f55ab734fb" providerId="AD" clId="Web-{B1A02370-EF4A-BADB-B39A-4CBE37066B93}" dt="2020-04-12T12:00:18.863" v="2307"/>
          <ac:spMkLst>
            <pc:docMk/>
            <pc:sldMk cId="0" sldId="265"/>
            <ac:spMk id="4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B1A02370-EF4A-BADB-B39A-4CBE37066B93}" dt="2020-04-12T11:44:29.149" v="1474"/>
          <ac:spMkLst>
            <pc:docMk/>
            <pc:sldMk cId="0" sldId="265"/>
            <ac:spMk id="5" creationId="{00000000-0000-0000-0000-000000000000}"/>
          </ac:spMkLst>
        </pc:spChg>
        <pc:spChg chg="add del mod">
          <ac:chgData name="Нестеренко Петр Алексеевич" userId="S::pnesterenko@sfedu.ru::b52d7185-ded5-47d8-9dcd-a3f55ab734fb" providerId="AD" clId="Web-{B1A02370-EF4A-BADB-B39A-4CBE37066B93}" dt="2020-04-12T11:45:08.305" v="1548"/>
          <ac:spMkLst>
            <pc:docMk/>
            <pc:sldMk cId="0" sldId="265"/>
            <ac:spMk id="6" creationId="{6014C5AF-2A6D-448C-AD54-89C92DCD2A5F}"/>
          </ac:spMkLst>
        </pc:spChg>
        <pc:spChg chg="add mod">
          <ac:chgData name="Нестеренко Петр Алексеевич" userId="S::pnesterenko@sfedu.ru::b52d7185-ded5-47d8-9dcd-a3f55ab734fb" providerId="AD" clId="Web-{B1A02370-EF4A-BADB-B39A-4CBE37066B93}" dt="2020-04-12T12:06:27.726" v="2359" actId="1076"/>
          <ac:spMkLst>
            <pc:docMk/>
            <pc:sldMk cId="0" sldId="265"/>
            <ac:spMk id="8" creationId="{FAE0D722-86B4-41BE-93A7-9B24CDCD12B5}"/>
          </ac:spMkLst>
        </pc:spChg>
        <pc:spChg chg="add del mod">
          <ac:chgData name="Нестеренко Петр Алексеевич" userId="S::pnesterenko@sfedu.ru::b52d7185-ded5-47d8-9dcd-a3f55ab734fb" providerId="AD" clId="Web-{B1A02370-EF4A-BADB-B39A-4CBE37066B93}" dt="2020-04-12T12:00:18.863" v="2307"/>
          <ac:spMkLst>
            <pc:docMk/>
            <pc:sldMk cId="0" sldId="265"/>
            <ac:spMk id="9" creationId="{6CF829A9-F69F-49C6-BB02-26CFA00D459F}"/>
          </ac:spMkLst>
        </pc:spChg>
        <pc:spChg chg="add mod">
          <ac:chgData name="Нестеренко Петр Алексеевич" userId="S::pnesterenko@sfedu.ru::b52d7185-ded5-47d8-9dcd-a3f55ab734fb" providerId="AD" clId="Web-{B1A02370-EF4A-BADB-B39A-4CBE37066B93}" dt="2020-04-12T20:01:41.006" v="2628" actId="14100"/>
          <ac:spMkLst>
            <pc:docMk/>
            <pc:sldMk cId="0" sldId="265"/>
            <ac:spMk id="164" creationId="{F658962A-FC22-487D-9CB4-44A76DF21FED}"/>
          </ac:spMkLst>
        </pc:spChg>
        <pc:graphicFrameChg chg="add del mod modGraphic">
          <ac:chgData name="Нестеренко Петр Алексеевич" userId="S::pnesterenko@sfedu.ru::b52d7185-ded5-47d8-9dcd-a3f55ab734fb" providerId="AD" clId="Web-{B1A02370-EF4A-BADB-B39A-4CBE37066B93}" dt="2020-04-12T12:04:38.272" v="2332"/>
          <ac:graphicFrameMkLst>
            <pc:docMk/>
            <pc:sldMk cId="0" sldId="265"/>
            <ac:graphicFrameMk id="13" creationId="{C7E06EC5-51DF-4765-A75C-A7AEE8637FA5}"/>
          </ac:graphicFrameMkLst>
        </pc:graphicFrameChg>
        <pc:picChg chg="add">
          <ac:chgData name="Нестеренко Петр Алексеевич" userId="S::pnesterenko@sfedu.ru::b52d7185-ded5-47d8-9dcd-a3f55ab734fb" providerId="AD" clId="Web-{B1A02370-EF4A-BADB-B39A-4CBE37066B93}" dt="2020-04-12T11:58:31.315" v="2306"/>
          <ac:picMkLst>
            <pc:docMk/>
            <pc:sldMk cId="0" sldId="265"/>
            <ac:picMk id="11" creationId="{C8BB96D4-8B48-4814-A46B-FF4DA9024B3C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05:50.242" v="2351"/>
          <ac:picMkLst>
            <pc:docMk/>
            <pc:sldMk cId="0" sldId="265"/>
            <ac:picMk id="65" creationId="{00C11463-EF66-4DD0-A90B-C83E0A0A7E1A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05:50.242" v="2350"/>
          <ac:picMkLst>
            <pc:docMk/>
            <pc:sldMk cId="0" sldId="265"/>
            <ac:picMk id="158" creationId="{85CCE45B-1CF9-4DB0-9D1F-C73C855AD8BD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05:50.242" v="2349"/>
          <ac:picMkLst>
            <pc:docMk/>
            <pc:sldMk cId="0" sldId="265"/>
            <ac:picMk id="160" creationId="{732D58BA-61B7-4733-9E79-BF46C23B45CF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05:50.242" v="2348"/>
          <ac:picMkLst>
            <pc:docMk/>
            <pc:sldMk cId="0" sldId="265"/>
            <ac:picMk id="162" creationId="{F119724F-32E3-4C54-897A-FD76EC11D3D3}"/>
          </ac:picMkLst>
        </pc:picChg>
      </pc:sldChg>
      <pc:sldChg chg="addSp delSp modSp mod setBg setFolMasterObjs">
        <pc:chgData name="Нестеренко Петр Алексеевич" userId="S::pnesterenko@sfedu.ru::b52d7185-ded5-47d8-9dcd-a3f55ab734fb" providerId="AD" clId="Web-{B1A02370-EF4A-BADB-B39A-4CBE37066B93}" dt="2020-04-12T20:11:27.764" v="2633"/>
        <pc:sldMkLst>
          <pc:docMk/>
          <pc:sldMk cId="0" sldId="266"/>
        </pc:sldMkLst>
        <pc:spChg chg="del">
          <ac:chgData name="Нестеренко Петр Алексеевич" userId="S::pnesterenko@sfedu.ru::b52d7185-ded5-47d8-9dcd-a3f55ab734fb" providerId="AD" clId="Web-{B1A02370-EF4A-BADB-B39A-4CBE37066B93}" dt="2020-04-12T12:07:48.383" v="2371"/>
          <ac:spMkLst>
            <pc:docMk/>
            <pc:sldMk cId="0" sldId="266"/>
            <ac:spMk id="2" creationId="{00000000-0000-0000-0000-000000000000}"/>
          </ac:spMkLst>
        </pc:spChg>
        <pc:spChg chg="del mod">
          <ac:chgData name="Нестеренко Петр Алексеевич" userId="S::pnesterenko@sfedu.ru::b52d7185-ded5-47d8-9dcd-a3f55ab734fb" providerId="AD" clId="Web-{B1A02370-EF4A-BADB-B39A-4CBE37066B93}" dt="2020-04-12T12:07:48.383" v="2370"/>
          <ac:spMkLst>
            <pc:docMk/>
            <pc:sldMk cId="0" sldId="266"/>
            <ac:spMk id="3" creationId="{00000000-0000-0000-0000-000000000000}"/>
          </ac:spMkLst>
        </pc:spChg>
        <pc:spChg chg="add">
          <ac:chgData name="Нестеренко Петр Алексеевич" userId="S::pnesterenko@sfedu.ru::b52d7185-ded5-47d8-9dcd-a3f55ab734fb" providerId="AD" clId="Web-{B1A02370-EF4A-BADB-B39A-4CBE37066B93}" dt="2020-04-12T20:11:18.811" v="2631"/>
          <ac:spMkLst>
            <pc:docMk/>
            <pc:sldMk cId="0" sldId="266"/>
            <ac:spMk id="3" creationId="{26F1DFD6-E240-40D8-81A8-24A0BCC0EBC0}"/>
          </ac:spMkLst>
        </pc:spChg>
        <pc:spChg chg="del">
          <ac:chgData name="Нестеренко Петр Алексеевич" userId="S::pnesterenko@sfedu.ru::b52d7185-ded5-47d8-9dcd-a3f55ab734fb" providerId="AD" clId="Web-{B1A02370-EF4A-BADB-B39A-4CBE37066B93}" dt="2020-04-12T12:07:48.383" v="2369"/>
          <ac:spMkLst>
            <pc:docMk/>
            <pc:sldMk cId="0" sldId="266"/>
            <ac:spMk id="4" creationId="{00000000-0000-0000-0000-000000000000}"/>
          </ac:spMkLst>
        </pc:spChg>
        <pc:spChg chg="add">
          <ac:chgData name="Нестеренко Петр Алексеевич" userId="S::pnesterenko@sfedu.ru::b52d7185-ded5-47d8-9dcd-a3f55ab734fb" providerId="AD" clId="Web-{B1A02370-EF4A-BADB-B39A-4CBE37066B93}" dt="2020-04-12T20:11:27.733" v="2632"/>
          <ac:spMkLst>
            <pc:docMk/>
            <pc:sldMk cId="0" sldId="266"/>
            <ac:spMk id="4" creationId="{6FF5306F-E39D-48F7-9913-3E4C3FAABA94}"/>
          </ac:spMkLst>
        </pc:spChg>
        <pc:spChg chg="del">
          <ac:chgData name="Нестеренко Петр Алексеевич" userId="S::pnesterenko@sfedu.ru::b52d7185-ded5-47d8-9dcd-a3f55ab734fb" providerId="AD" clId="Web-{B1A02370-EF4A-BADB-B39A-4CBE37066B93}" dt="2020-04-12T12:07:48.383" v="2368"/>
          <ac:spMkLst>
            <pc:docMk/>
            <pc:sldMk cId="0" sldId="266"/>
            <ac:spMk id="5" creationId="{00000000-0000-0000-0000-000000000000}"/>
          </ac:spMkLst>
        </pc:spChg>
        <pc:spChg chg="add">
          <ac:chgData name="Нестеренко Петр Алексеевич" userId="S::pnesterenko@sfedu.ru::b52d7185-ded5-47d8-9dcd-a3f55ab734fb" providerId="AD" clId="Web-{B1A02370-EF4A-BADB-B39A-4CBE37066B93}" dt="2020-04-12T20:11:27.764" v="2633"/>
          <ac:spMkLst>
            <pc:docMk/>
            <pc:sldMk cId="0" sldId="266"/>
            <ac:spMk id="5" creationId="{CAEABA0F-20EF-4844-8FA1-0622906679C7}"/>
          </ac:spMkLst>
        </pc:spChg>
        <pc:spChg chg="del mod">
          <ac:chgData name="Нестеренко Петр Алексеевич" userId="S::pnesterenko@sfedu.ru::b52d7185-ded5-47d8-9dcd-a3f55ab734fb" providerId="AD" clId="Web-{B1A02370-EF4A-BADB-B39A-4CBE37066B93}" dt="2020-04-12T12:07:54.602" v="2376"/>
          <ac:spMkLst>
            <pc:docMk/>
            <pc:sldMk cId="0" sldId="266"/>
            <ac:spMk id="6" creationId="{00000000-0000-0000-0000-000000000000}"/>
          </ac:spMkLst>
        </pc:spChg>
        <pc:spChg chg="mod ord">
          <ac:chgData name="Нестеренко Петр Алексеевич" userId="S::pnesterenko@sfedu.ru::b52d7185-ded5-47d8-9dcd-a3f55ab734fb" providerId="AD" clId="Web-{B1A02370-EF4A-BADB-B39A-4CBE37066B93}" dt="2020-04-12T12:15:14.889" v="2450" actId="1076"/>
          <ac:spMkLst>
            <pc:docMk/>
            <pc:sldMk cId="0" sldId="266"/>
            <ac:spMk id="7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B1A02370-EF4A-BADB-B39A-4CBE37066B93}" dt="2020-04-12T12:07:52.727" v="2372"/>
          <ac:spMkLst>
            <pc:docMk/>
            <pc:sldMk cId="0" sldId="266"/>
            <ac:spMk id="8" creationId="{00000000-0000-0000-0000-000000000000}"/>
          </ac:spMkLst>
        </pc:spChg>
        <pc:spChg chg="del mod">
          <ac:chgData name="Нестеренко Петр Алексеевич" userId="S::pnesterenko@sfedu.ru::b52d7185-ded5-47d8-9dcd-a3f55ab734fb" providerId="AD" clId="Web-{B1A02370-EF4A-BADB-B39A-4CBE37066B93}" dt="2020-04-12T12:09:12.197" v="2407"/>
          <ac:spMkLst>
            <pc:docMk/>
            <pc:sldMk cId="0" sldId="266"/>
            <ac:spMk id="9" creationId="{00000000-0000-0000-0000-000000000000}"/>
          </ac:spMkLst>
        </pc:spChg>
        <pc:spChg chg="add mod">
          <ac:chgData name="Нестеренко Петр Алексеевич" userId="S::pnesterenko@sfedu.ru::b52d7185-ded5-47d8-9dcd-a3f55ab734fb" providerId="AD" clId="Web-{B1A02370-EF4A-BADB-B39A-4CBE37066B93}" dt="2020-04-12T19:50:14.966" v="2526" actId="1076"/>
          <ac:spMkLst>
            <pc:docMk/>
            <pc:sldMk cId="0" sldId="266"/>
            <ac:spMk id="27" creationId="{48F694AA-1877-4EB8-904B-9CD4D831AECE}"/>
          </ac:spMkLst>
        </pc:spChg>
        <pc:spChg chg="add">
          <ac:chgData name="Нестеренко Петр Алексеевич" userId="S::pnesterenko@sfedu.ru::b52d7185-ded5-47d8-9dcd-a3f55ab734fb" providerId="AD" clId="Web-{B1A02370-EF4A-BADB-B39A-4CBE37066B93}" dt="2020-04-12T12:15:04.373" v="2449"/>
          <ac:spMkLst>
            <pc:docMk/>
            <pc:sldMk cId="0" sldId="266"/>
            <ac:spMk id="38" creationId="{B10A1EB3-C927-4536-9880-11F77B7E097F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2:14:47.294" v="2448"/>
          <ac:spMkLst>
            <pc:docMk/>
            <pc:sldMk cId="0" sldId="266"/>
            <ac:spMk id="41" creationId="{7C809178-18EC-4F14-82C0-293EC9D14BCB}"/>
          </ac:spMkLst>
        </pc:spChg>
        <pc:picChg chg="add">
          <ac:chgData name="Нестеренко Петр Алексеевич" userId="S::pnesterenko@sfedu.ru::b52d7185-ded5-47d8-9dcd-a3f55ab734fb" providerId="AD" clId="Web-{B1A02370-EF4A-BADB-B39A-4CBE37066B93}" dt="2020-04-12T19:50:06.763" v="2525"/>
          <ac:picMkLst>
            <pc:docMk/>
            <pc:sldMk cId="0" sldId="266"/>
            <ac:picMk id="2" creationId="{A72C7738-D1CD-488E-A58E-0D85F81D2A69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10:31.120" v="2424"/>
          <ac:picMkLst>
            <pc:docMk/>
            <pc:sldMk cId="0" sldId="266"/>
            <ac:picMk id="10" creationId="{6F3C402E-2D9E-47AD-B623-F155F20C9C0B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09:40.760" v="2418"/>
          <ac:picMkLst>
            <pc:docMk/>
            <pc:sldMk cId="0" sldId="266"/>
            <ac:picMk id="12" creationId="{27203460-CE57-49D9-91C6-D8254BBE4DCA}"/>
          </ac:picMkLst>
        </pc:picChg>
        <pc:picChg chg="add mod ord">
          <ac:chgData name="Нестеренко Петр Алексеевич" userId="S::pnesterenko@sfedu.ru::b52d7185-ded5-47d8-9dcd-a3f55ab734fb" providerId="AD" clId="Web-{B1A02370-EF4A-BADB-B39A-4CBE37066B93}" dt="2020-04-12T12:15:04.373" v="2449"/>
          <ac:picMkLst>
            <pc:docMk/>
            <pc:sldMk cId="0" sldId="266"/>
            <ac:picMk id="14" creationId="{63417565-295B-4658-897A-0E1A9BD96750}"/>
          </ac:picMkLst>
        </pc:picChg>
        <pc:picChg chg="add mod ord">
          <ac:chgData name="Нестеренко Петр Алексеевич" userId="S::pnesterenko@sfedu.ru::b52d7185-ded5-47d8-9dcd-a3f55ab734fb" providerId="AD" clId="Web-{B1A02370-EF4A-BADB-B39A-4CBE37066B93}" dt="2020-04-12T12:15:04.373" v="2449"/>
          <ac:picMkLst>
            <pc:docMk/>
            <pc:sldMk cId="0" sldId="266"/>
            <ac:picMk id="16" creationId="{D08A7BA3-BF6C-412E-8101-2419F295B0F9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08:45.072" v="2394"/>
          <ac:picMkLst>
            <pc:docMk/>
            <pc:sldMk cId="0" sldId="266"/>
            <ac:picMk id="18" creationId="{A024A19A-C647-4D2B-8757-C10D0AEA084F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08:50.400" v="2396"/>
          <ac:picMkLst>
            <pc:docMk/>
            <pc:sldMk cId="0" sldId="266"/>
            <ac:picMk id="20" creationId="{F53B8064-0D74-4487-A402-DAB9941E5833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14:02.060" v="2437"/>
          <ac:picMkLst>
            <pc:docMk/>
            <pc:sldMk cId="0" sldId="266"/>
            <ac:picMk id="22" creationId="{21E29C41-2000-403F-BE34-9637EA1FDAC6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09:41.932" v="2419"/>
          <ac:picMkLst>
            <pc:docMk/>
            <pc:sldMk cId="0" sldId="266"/>
            <ac:picMk id="24" creationId="{C3C982B8-60EF-46BF-AB2B-E33F509A131F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14:04.372" v="2439"/>
          <ac:picMkLst>
            <pc:docMk/>
            <pc:sldMk cId="0" sldId="266"/>
            <ac:picMk id="28" creationId="{7EEF1166-FD24-4ED0-B405-AD56DBD11503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11:14.214" v="2432"/>
          <ac:picMkLst>
            <pc:docMk/>
            <pc:sldMk cId="0" sldId="266"/>
            <ac:picMk id="30" creationId="{617A6497-19C4-4313-B20F-A5E309FD17E2}"/>
          </ac:picMkLst>
        </pc:picChg>
        <pc:picChg chg="add mod ord">
          <ac:chgData name="Нестеренко Петр Алексеевич" userId="S::pnesterenko@sfedu.ru::b52d7185-ded5-47d8-9dcd-a3f55ab734fb" providerId="AD" clId="Web-{B1A02370-EF4A-BADB-B39A-4CBE37066B93}" dt="2020-04-12T12:15:04.373" v="2449"/>
          <ac:picMkLst>
            <pc:docMk/>
            <pc:sldMk cId="0" sldId="266"/>
            <ac:picMk id="32" creationId="{6D862072-E6E8-44DA-BD44-2228E67BC3B8}"/>
          </ac:picMkLst>
        </pc:picChg>
        <pc:picChg chg="add del mod">
          <ac:chgData name="Нестеренко Петр Алексеевич" userId="S::pnesterenko@sfedu.ru::b52d7185-ded5-47d8-9dcd-a3f55ab734fb" providerId="AD" clId="Web-{B1A02370-EF4A-BADB-B39A-4CBE37066B93}" dt="2020-04-12T12:14:11.654" v="2442"/>
          <ac:picMkLst>
            <pc:docMk/>
            <pc:sldMk cId="0" sldId="266"/>
            <ac:picMk id="34" creationId="{BCEE8605-BB2D-4014-9B50-57F665DEE9E2}"/>
          </ac:picMkLst>
        </pc:picChg>
        <pc:picChg chg="add mod">
          <ac:chgData name="Нестеренко Петр Алексеевич" userId="S::pnesterenko@sfedu.ru::b52d7185-ded5-47d8-9dcd-a3f55ab734fb" providerId="AD" clId="Web-{B1A02370-EF4A-BADB-B39A-4CBE37066B93}" dt="2020-04-12T12:15:04.373" v="2449"/>
          <ac:picMkLst>
            <pc:docMk/>
            <pc:sldMk cId="0" sldId="266"/>
            <ac:picMk id="36" creationId="{5B1F14FF-247E-47E5-AE9E-29A2B0B21DA1}"/>
          </ac:picMkLst>
        </pc:picChg>
        <pc:picChg chg="add">
          <ac:chgData name="Нестеренко Петр Алексеевич" userId="S::pnesterenko@sfedu.ru::b52d7185-ded5-47d8-9dcd-a3f55ab734fb" providerId="AD" clId="Web-{B1A02370-EF4A-BADB-B39A-4CBE37066B93}" dt="2020-04-12T12:15:04.373" v="2449"/>
          <ac:picMkLst>
            <pc:docMk/>
            <pc:sldMk cId="0" sldId="266"/>
            <ac:picMk id="43" creationId="{D8C67178-C15E-489D-8DDF-CB1BD419478F}"/>
          </ac:picMkLst>
        </pc:picChg>
      </pc:sldChg>
      <pc:sldChg chg="addSp delSp modSp">
        <pc:chgData name="Нестеренко Петр Алексеевич" userId="S::pnesterenko@sfedu.ru::b52d7185-ded5-47d8-9dcd-a3f55ab734fb" providerId="AD" clId="Web-{B1A02370-EF4A-BADB-B39A-4CBE37066B93}" dt="2020-04-12T11:41:55.850" v="1171" actId="14100"/>
        <pc:sldMkLst>
          <pc:docMk/>
          <pc:sldMk cId="4272138178" sldId="269"/>
        </pc:sldMkLst>
        <pc:spChg chg="add mod">
          <ac:chgData name="Нестеренко Петр Алексеевич" userId="S::pnesterenko@sfedu.ru::b52d7185-ded5-47d8-9dcd-a3f55ab734fb" providerId="AD" clId="Web-{B1A02370-EF4A-BADB-B39A-4CBE37066B93}" dt="2020-04-12T11:41:55.850" v="1171" actId="14100"/>
          <ac:spMkLst>
            <pc:docMk/>
            <pc:sldMk cId="4272138178" sldId="269"/>
            <ac:spMk id="2" creationId="{91C678DB-D761-47E8-ABD3-DCECCCC5411A}"/>
          </ac:spMkLst>
        </pc:spChg>
        <pc:spChg chg="del mod">
          <ac:chgData name="Нестеренко Петр Алексеевич" userId="S::pnesterenko@sfedu.ru::b52d7185-ded5-47d8-9dcd-a3f55ab734fb" providerId="AD" clId="Web-{B1A02370-EF4A-BADB-B39A-4CBE37066B93}" dt="2020-04-12T11:41:33.116" v="1155"/>
          <ac:spMkLst>
            <pc:docMk/>
            <pc:sldMk cId="4272138178" sldId="269"/>
            <ac:spMk id="6" creationId="{17376468-3D49-4FE9-A9DE-9F10A538239B}"/>
          </ac:spMkLst>
        </pc:spChg>
        <pc:spChg chg="mod">
          <ac:chgData name="Нестеренко Петр Алексеевич" userId="S::pnesterenko@sfedu.ru::b52d7185-ded5-47d8-9dcd-a3f55ab734fb" providerId="AD" clId="Web-{B1A02370-EF4A-BADB-B39A-4CBE37066B93}" dt="2020-04-12T10:54:32.863" v="10" actId="1076"/>
          <ac:spMkLst>
            <pc:docMk/>
            <pc:sldMk cId="4272138178" sldId="269"/>
            <ac:spMk id="7" creationId="{A4E6AE7D-C638-4D8D-AA85-51A466160658}"/>
          </ac:spMkLst>
        </pc:spChg>
        <pc:picChg chg="mod">
          <ac:chgData name="Нестеренко Петр Алексеевич" userId="S::pnesterenko@sfedu.ru::b52d7185-ded5-47d8-9dcd-a3f55ab734fb" providerId="AD" clId="Web-{B1A02370-EF4A-BADB-B39A-4CBE37066B93}" dt="2020-04-12T10:54:35.410" v="12" actId="1076"/>
          <ac:picMkLst>
            <pc:docMk/>
            <pc:sldMk cId="4272138178" sldId="269"/>
            <ac:picMk id="8" creationId="{5D85EAD3-5944-4F00-93F3-55AA35C77A68}"/>
          </ac:picMkLst>
        </pc:picChg>
        <pc:picChg chg="mod">
          <ac:chgData name="Нестеренко Петр Алексеевич" userId="S::pnesterenko@sfedu.ru::b52d7185-ded5-47d8-9dcd-a3f55ab734fb" providerId="AD" clId="Web-{B1A02370-EF4A-BADB-B39A-4CBE37066B93}" dt="2020-04-12T10:54:34.269" v="11" actId="1076"/>
          <ac:picMkLst>
            <pc:docMk/>
            <pc:sldMk cId="4272138178" sldId="269"/>
            <ac:picMk id="10" creationId="{6A3C1731-FE5B-4403-9431-1792E30398D2}"/>
          </ac:picMkLst>
        </pc:picChg>
      </pc:sldChg>
      <pc:sldChg chg="add del replId">
        <pc:chgData name="Нестеренко Петр Алексеевич" userId="S::pnesterenko@sfedu.ru::b52d7185-ded5-47d8-9dcd-a3f55ab734fb" providerId="AD" clId="Web-{B1A02370-EF4A-BADB-B39A-4CBE37066B93}" dt="2020-04-12T10:55:21.849" v="15"/>
        <pc:sldMkLst>
          <pc:docMk/>
          <pc:sldMk cId="714251720" sldId="270"/>
        </pc:sldMkLst>
      </pc:sldChg>
      <pc:sldChg chg="add del replId">
        <pc:chgData name="Нестеренко Петр Алексеевич" userId="S::pnesterenko@sfedu.ru::b52d7185-ded5-47d8-9dcd-a3f55ab734fb" providerId="AD" clId="Web-{B1A02370-EF4A-BADB-B39A-4CBE37066B93}" dt="2020-04-12T11:40:36.584" v="1145"/>
        <pc:sldMkLst>
          <pc:docMk/>
          <pc:sldMk cId="2108352258" sldId="270"/>
        </pc:sldMkLst>
      </pc:sldChg>
      <pc:sldChg chg="addSp delSp modSp add del mod replId setBg setClrOvrMap">
        <pc:chgData name="Нестеренко Петр Алексеевич" userId="S::pnesterenko@sfedu.ru::b52d7185-ded5-47d8-9dcd-a3f55ab734fb" providerId="AD" clId="Web-{B1A02370-EF4A-BADB-B39A-4CBE37066B93}" dt="2020-04-12T10:58:28.507" v="88"/>
        <pc:sldMkLst>
          <pc:docMk/>
          <pc:sldMk cId="2732942742" sldId="270"/>
        </pc:sldMkLst>
        <pc:spChg chg="add del">
          <ac:chgData name="Нестеренко Петр Алексеевич" userId="S::pnesterenko@sfedu.ru::b52d7185-ded5-47d8-9dcd-a3f55ab734fb" providerId="AD" clId="Web-{B1A02370-EF4A-BADB-B39A-4CBE37066B93}" dt="2020-04-12T10:57:23.678" v="80"/>
          <ac:spMkLst>
            <pc:docMk/>
            <pc:sldMk cId="2732942742" sldId="270"/>
            <ac:spMk id="2" creationId="{00000000-0000-0000-0000-000000000000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23.678" v="79"/>
          <ac:spMkLst>
            <pc:docMk/>
            <pc:sldMk cId="2732942742" sldId="270"/>
            <ac:spMk id="3" creationId="{00000000-0000-0000-0000-000000000000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23.678" v="78"/>
          <ac:spMkLst>
            <pc:docMk/>
            <pc:sldMk cId="2732942742" sldId="270"/>
            <ac:spMk id="4" creationId="{00000000-0000-0000-0000-000000000000}"/>
          </ac:spMkLst>
        </pc:spChg>
        <pc:spChg chg="add del ord">
          <ac:chgData name="Нестеренко Петр Алексеевич" userId="S::pnesterenko@sfedu.ru::b52d7185-ded5-47d8-9dcd-a3f55ab734fb" providerId="AD" clId="Web-{B1A02370-EF4A-BADB-B39A-4CBE37066B93}" dt="2020-04-12T10:56:59.819" v="49"/>
          <ac:spMkLst>
            <pc:docMk/>
            <pc:sldMk cId="2732942742" sldId="270"/>
            <ac:spMk id="5" creationId="{E4C9E4BD-0431-467C-A73B-6D9C1C44282E}"/>
          </ac:spMkLst>
        </pc:spChg>
        <pc:spChg chg="add del mod ord">
          <ac:chgData name="Нестеренко Петр Алексеевич" userId="S::pnesterenko@sfedu.ru::b52d7185-ded5-47d8-9dcd-a3f55ab734fb" providerId="AD" clId="Web-{B1A02370-EF4A-BADB-B39A-4CBE37066B93}" dt="2020-04-12T10:56:59.819" v="48"/>
          <ac:spMkLst>
            <pc:docMk/>
            <pc:sldMk cId="2732942742" sldId="270"/>
            <ac:spMk id="6" creationId="{8C2C765C-B84A-4A96-AD3D-3BBA2D75A7C5}"/>
          </ac:spMkLst>
        </pc:spChg>
        <pc:spChg chg="add del mod ord">
          <ac:chgData name="Нестеренко Петр Алексеевич" userId="S::pnesterenko@sfedu.ru::b52d7185-ded5-47d8-9dcd-a3f55ab734fb" providerId="AD" clId="Web-{B1A02370-EF4A-BADB-B39A-4CBE37066B93}" dt="2020-04-12T10:56:59.819" v="47"/>
          <ac:spMkLst>
            <pc:docMk/>
            <pc:sldMk cId="2732942742" sldId="270"/>
            <ac:spMk id="7" creationId="{76828C67-FE69-432C-9452-219A1C3DC142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6:59.178" v="43"/>
          <ac:spMkLst>
            <pc:docMk/>
            <pc:sldMk cId="2732942742" sldId="270"/>
            <ac:spMk id="14" creationId="{C2CAC0E2-A334-4A65-B7FA-9BDDAD042CC6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15.116" v="63"/>
          <ac:spMkLst>
            <pc:docMk/>
            <pc:sldMk cId="2732942742" sldId="270"/>
            <ac:spMk id="16" creationId="{225CA09B-BE00-433C-BE58-99DB6CE44D45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6:09.130" v="35"/>
          <ac:spMkLst>
            <pc:docMk/>
            <pc:sldMk cId="2732942742" sldId="270"/>
            <ac:spMk id="17" creationId="{C2CAC0E2-A334-4A65-B7FA-9BDDAD042CC6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15.100" v="62"/>
          <ac:spMkLst>
            <pc:docMk/>
            <pc:sldMk cId="2732942742" sldId="270"/>
            <ac:spMk id="18" creationId="{4D2FD97F-0CB1-4461-9DD3-D8EA386C1143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15.100" v="59"/>
          <ac:spMkLst>
            <pc:docMk/>
            <pc:sldMk cId="2732942742" sldId="270"/>
            <ac:spMk id="23" creationId="{C61A17F0-6717-4060-8550-48F9072D0B28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15.100" v="58"/>
          <ac:spMkLst>
            <pc:docMk/>
            <pc:sldMk cId="2732942742" sldId="270"/>
            <ac:spMk id="25" creationId="{CD134BF8-4354-4A40-8DD2-865D9A530BE0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23.678" v="77"/>
          <ac:spMkLst>
            <pc:docMk/>
            <pc:sldMk cId="2732942742" sldId="270"/>
            <ac:spMk id="29" creationId="{20D0804D-D86B-425B-A171-8978406DAA35}"/>
          </ac:spMkLst>
        </pc:spChg>
        <pc:spChg chg="add">
          <ac:chgData name="Нестеренко Петр Алексеевич" userId="S::pnesterenko@sfedu.ru::b52d7185-ded5-47d8-9dcd-a3f55ab734fb" providerId="AD" clId="Web-{B1A02370-EF4A-BADB-B39A-4CBE37066B93}" dt="2020-04-12T10:57:24.225" v="82"/>
          <ac:spMkLst>
            <pc:docMk/>
            <pc:sldMk cId="2732942742" sldId="270"/>
            <ac:spMk id="31" creationId="{C0F74479-78EC-4565-83EC-929602302E8E}"/>
          </ac:spMkLst>
        </pc:spChg>
        <pc:spChg chg="add">
          <ac:chgData name="Нестеренко Петр Алексеевич" userId="S::pnesterenko@sfedu.ru::b52d7185-ded5-47d8-9dcd-a3f55ab734fb" providerId="AD" clId="Web-{B1A02370-EF4A-BADB-B39A-4CBE37066B93}" dt="2020-04-12T10:57:24.241" v="83"/>
          <ac:spMkLst>
            <pc:docMk/>
            <pc:sldMk cId="2732942742" sldId="270"/>
            <ac:spMk id="33" creationId="{007B7947-522E-464F-8EAC-E818C2D73307}"/>
          </ac:spMkLst>
        </pc:spChg>
        <pc:spChg chg="add">
          <ac:chgData name="Нестеренко Петр Алексеевич" userId="S::pnesterenko@sfedu.ru::b52d7185-ded5-47d8-9dcd-a3f55ab734fb" providerId="AD" clId="Web-{B1A02370-EF4A-BADB-B39A-4CBE37066B93}" dt="2020-04-12T10:57:24.256" v="84"/>
          <ac:spMkLst>
            <pc:docMk/>
            <pc:sldMk cId="2732942742" sldId="270"/>
            <ac:spMk id="35" creationId="{43B02FAB-73DE-4B05-B21E-147147DB8E5C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23.678" v="76"/>
          <ac:spMkLst>
            <pc:docMk/>
            <pc:sldMk cId="2732942742" sldId="270"/>
            <ac:spMk id="45" creationId="{987A4B40-A39F-495F-83AB-EB89D4D18C21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23.678" v="75"/>
          <ac:spMkLst>
            <pc:docMk/>
            <pc:sldMk cId="2732942742" sldId="270"/>
            <ac:spMk id="47" creationId="{8C2A2D00-F0A1-474D-B812-96FFAEB8B533}"/>
          </ac:spMkLst>
        </pc:spChg>
        <pc:spChg chg="add del">
          <ac:chgData name="Нестеренко Петр Алексеевич" userId="S::pnesterenko@sfedu.ru::b52d7185-ded5-47d8-9dcd-a3f55ab734fb" providerId="AD" clId="Web-{B1A02370-EF4A-BADB-B39A-4CBE37066B93}" dt="2020-04-12T10:57:23.663" v="74"/>
          <ac:spMkLst>
            <pc:docMk/>
            <pc:sldMk cId="2732942742" sldId="270"/>
            <ac:spMk id="48" creationId="{1294E3A0-4CE3-4888-B9BC-D6C1175CCB69}"/>
          </ac:spMkLst>
        </pc:spChg>
        <pc:picChg chg="add del mod">
          <ac:chgData name="Нестеренко Петр Алексеевич" userId="S::pnesterenko@sfedu.ru::b52d7185-ded5-47d8-9dcd-a3f55ab734fb" providerId="AD" clId="Web-{B1A02370-EF4A-BADB-B39A-4CBE37066B93}" dt="2020-04-12T10:56:59.819" v="46"/>
          <ac:picMkLst>
            <pc:docMk/>
            <pc:sldMk cId="2732942742" sldId="270"/>
            <ac:picMk id="8" creationId="{F82E7687-926F-4B39-9575-107602FD1F82}"/>
          </ac:picMkLst>
        </pc:picChg>
        <pc:picChg chg="add del">
          <ac:chgData name="Нестеренко Петр Алексеевич" userId="S::pnesterenko@sfedu.ru::b52d7185-ded5-47d8-9dcd-a3f55ab734fb" providerId="AD" clId="Web-{B1A02370-EF4A-BADB-B39A-4CBE37066B93}" dt="2020-04-12T10:57:23.678" v="81"/>
          <ac:picMkLst>
            <pc:docMk/>
            <pc:sldMk cId="2732942742" sldId="270"/>
            <ac:picMk id="9" creationId="{27484A81-0E6A-4335-944C-0B43D0B860AB}"/>
          </ac:picMkLst>
        </pc:picChg>
        <pc:picChg chg="add del mod ord">
          <ac:chgData name="Нестеренко Петр Алексеевич" userId="S::pnesterenko@sfedu.ru::b52d7185-ded5-47d8-9dcd-a3f55ab734fb" providerId="AD" clId="Web-{B1A02370-EF4A-BADB-B39A-4CBE37066B93}" dt="2020-04-12T10:56:59.819" v="45"/>
          <ac:picMkLst>
            <pc:docMk/>
            <pc:sldMk cId="2732942742" sldId="270"/>
            <ac:picMk id="10" creationId="{6586C48B-9946-496D-B7B7-8C8643696857}"/>
          </ac:picMkLst>
        </pc:picChg>
        <pc:picChg chg="add del">
          <ac:chgData name="Нестеренко Петр Алексеевич" userId="S::pnesterenko@sfedu.ru::b52d7185-ded5-47d8-9dcd-a3f55ab734fb" providerId="AD" clId="Web-{B1A02370-EF4A-BADB-B39A-4CBE37066B93}" dt="2020-04-12T10:56:59.819" v="44"/>
          <ac:picMkLst>
            <pc:docMk/>
            <pc:sldMk cId="2732942742" sldId="270"/>
            <ac:picMk id="12" creationId="{E169FC19-39A5-40E0-A773-AABE4F86173E}"/>
          </ac:picMkLst>
        </pc:picChg>
        <pc:picChg chg="add del">
          <ac:chgData name="Нестеренко Петр Алексеевич" userId="S::pnesterenko@sfedu.ru::b52d7185-ded5-47d8-9dcd-a3f55ab734fb" providerId="AD" clId="Web-{B1A02370-EF4A-BADB-B39A-4CBE37066B93}" dt="2020-04-12T10:57:15.100" v="61"/>
          <ac:picMkLst>
            <pc:docMk/>
            <pc:sldMk cId="2732942742" sldId="270"/>
            <ac:picMk id="20" creationId="{D0425F5E-64E5-4C26-A3B0-77C9D6B49580}"/>
          </ac:picMkLst>
        </pc:picChg>
        <pc:picChg chg="add del">
          <ac:chgData name="Нестеренко Петр Алексеевич" userId="S::pnesterenko@sfedu.ru::b52d7185-ded5-47d8-9dcd-a3f55ab734fb" providerId="AD" clId="Web-{B1A02370-EF4A-BADB-B39A-4CBE37066B93}" dt="2020-04-12T10:57:15.100" v="60"/>
          <ac:picMkLst>
            <pc:docMk/>
            <pc:sldMk cId="2732942742" sldId="270"/>
            <ac:picMk id="22" creationId="{0977B593-DCD7-4E3C-816D-831884169618}"/>
          </ac:picMkLst>
        </pc:picChg>
        <pc:picChg chg="add del">
          <ac:chgData name="Нестеренко Петр Алексеевич" userId="S::pnesterenko@sfedu.ru::b52d7185-ded5-47d8-9dcd-a3f55ab734fb" providerId="AD" clId="Web-{B1A02370-EF4A-BADB-B39A-4CBE37066B93}" dt="2020-04-12T10:57:15.100" v="57"/>
          <ac:picMkLst>
            <pc:docMk/>
            <pc:sldMk cId="2732942742" sldId="270"/>
            <ac:picMk id="27" creationId="{1D1566B4-B05F-4533-8957-5AB3B696D748}"/>
          </ac:picMkLst>
        </pc:picChg>
        <pc:picChg chg="add">
          <ac:chgData name="Нестеренко Петр Алексеевич" userId="S::pnesterenko@sfedu.ru::b52d7185-ded5-47d8-9dcd-a3f55ab734fb" providerId="AD" clId="Web-{B1A02370-EF4A-BADB-B39A-4CBE37066B93}" dt="2020-04-12T10:57:24.272" v="85"/>
          <ac:picMkLst>
            <pc:docMk/>
            <pc:sldMk cId="2732942742" sldId="270"/>
            <ac:picMk id="37" creationId="{B9737F84-A709-47F6-B9EB-2161E18898A5}"/>
          </ac:picMkLst>
        </pc:picChg>
        <pc:picChg chg="add">
          <ac:chgData name="Нестеренко Петр Алексеевич" userId="S::pnesterenko@sfedu.ru::b52d7185-ded5-47d8-9dcd-a3f55ab734fb" providerId="AD" clId="Web-{B1A02370-EF4A-BADB-B39A-4CBE37066B93}" dt="2020-04-12T10:57:24.303" v="86"/>
          <ac:picMkLst>
            <pc:docMk/>
            <pc:sldMk cId="2732942742" sldId="270"/>
            <ac:picMk id="39" creationId="{36784858-76AF-4C91-A6CD-AAF90A536E78}"/>
          </ac:picMkLst>
        </pc:picChg>
        <pc:picChg chg="add">
          <ac:chgData name="Нестеренко Петр Алексеевич" userId="S::pnesterenko@sfedu.ru::b52d7185-ded5-47d8-9dcd-a3f55ab734fb" providerId="AD" clId="Web-{B1A02370-EF4A-BADB-B39A-4CBE37066B93}" dt="2020-04-12T10:57:24.319" v="87"/>
          <ac:picMkLst>
            <pc:docMk/>
            <pc:sldMk cId="2732942742" sldId="270"/>
            <ac:picMk id="41" creationId="{BED4058C-DF61-46B6-ADD9-0BE9AEFBDE40}"/>
          </ac:picMkLst>
        </pc:picChg>
        <pc:picChg chg="add del">
          <ac:chgData name="Нестеренко Петр Алексеевич" userId="S::pnesterenko@sfedu.ru::b52d7185-ded5-47d8-9dcd-a3f55ab734fb" providerId="AD" clId="Web-{B1A02370-EF4A-BADB-B39A-4CBE37066B93}" dt="2020-04-12T10:57:23.663" v="73"/>
          <ac:picMkLst>
            <pc:docMk/>
            <pc:sldMk cId="2732942742" sldId="270"/>
            <ac:picMk id="51" creationId="{661FDEF1-4A30-4B52-940D-88AD34625FA4}"/>
          </ac:picMkLst>
        </pc:picChg>
      </pc:sldChg>
      <pc:sldChg chg="add del replId">
        <pc:chgData name="Нестеренко Петр Алексеевич" userId="S::pnesterenko@sfedu.ru::b52d7185-ded5-47d8-9dcd-a3f55ab734fb" providerId="AD" clId="Web-{B1A02370-EF4A-BADB-B39A-4CBE37066B93}" dt="2020-04-12T11:40:33.537" v="1144"/>
        <pc:sldMkLst>
          <pc:docMk/>
          <pc:sldMk cId="3992890979" sldId="271"/>
        </pc:sldMkLst>
      </pc:sldChg>
      <pc:sldChg chg="add del replId">
        <pc:chgData name="Нестеренко Петр Алексеевич" userId="S::pnesterenko@sfedu.ru::b52d7185-ded5-47d8-9dcd-a3f55ab734fb" providerId="AD" clId="Web-{B1A02370-EF4A-BADB-B39A-4CBE37066B93}" dt="2020-04-12T11:40:30.584" v="1143"/>
        <pc:sldMkLst>
          <pc:docMk/>
          <pc:sldMk cId="238232568" sldId="272"/>
        </pc:sldMkLst>
      </pc:sldChg>
    </pc:docChg>
  </pc:docChgLst>
  <pc:docChgLst>
    <pc:chgData name="Нестеренко Петр Алексеевич" userId="S::pnesterenko@sfedu.ru::b52d7185-ded5-47d8-9dcd-a3f55ab734fb" providerId="AD" clId="Web-{2652643E-E8CE-E6A8-94EC-64720E0E6381}"/>
    <pc:docChg chg="addSld modSld">
      <pc:chgData name="Нестеренко Петр Алексеевич" userId="S::pnesterenko@sfedu.ru::b52d7185-ded5-47d8-9dcd-a3f55ab734fb" providerId="AD" clId="Web-{2652643E-E8CE-E6A8-94EC-64720E0E6381}" dt="2020-04-14T14:40:52.943" v="172" actId="20577"/>
      <pc:docMkLst>
        <pc:docMk/>
      </pc:docMkLst>
      <pc:sldChg chg="modSp">
        <pc:chgData name="Нестеренко Петр Алексеевич" userId="S::pnesterenko@sfedu.ru::b52d7185-ded5-47d8-9dcd-a3f55ab734fb" providerId="AD" clId="Web-{2652643E-E8CE-E6A8-94EC-64720E0E6381}" dt="2020-04-14T14:04:47.570" v="134" actId="20577"/>
        <pc:sldMkLst>
          <pc:docMk/>
          <pc:sldMk cId="0" sldId="262"/>
        </pc:sldMkLst>
        <pc:spChg chg="mod">
          <ac:chgData name="Нестеренко Петр Алексеевич" userId="S::pnesterenko@sfedu.ru::b52d7185-ded5-47d8-9dcd-a3f55ab734fb" providerId="AD" clId="Web-{2652643E-E8CE-E6A8-94EC-64720E0E6381}" dt="2020-04-14T14:04:47.570" v="134" actId="20577"/>
          <ac:spMkLst>
            <pc:docMk/>
            <pc:sldMk cId="0" sldId="262"/>
            <ac:spMk id="6" creationId="{24812943-FB58-4EBC-A2DD-D602FF15F931}"/>
          </ac:spMkLst>
        </pc:spChg>
      </pc:sldChg>
      <pc:sldChg chg="modSp">
        <pc:chgData name="Нестеренко Петр Алексеевич" userId="S::pnesterenko@sfedu.ru::b52d7185-ded5-47d8-9dcd-a3f55ab734fb" providerId="AD" clId="Web-{2652643E-E8CE-E6A8-94EC-64720E0E6381}" dt="2020-04-14T14:11:40.994" v="149" actId="1076"/>
        <pc:sldMkLst>
          <pc:docMk/>
          <pc:sldMk cId="0" sldId="263"/>
        </pc:sldMkLst>
        <pc:spChg chg="mod">
          <ac:chgData name="Нестеренко Петр Алексеевич" userId="S::pnesterenko@sfedu.ru::b52d7185-ded5-47d8-9dcd-a3f55ab734fb" providerId="AD" clId="Web-{2652643E-E8CE-E6A8-94EC-64720E0E6381}" dt="2020-04-14T14:11:40.994" v="149" actId="1076"/>
          <ac:spMkLst>
            <pc:docMk/>
            <pc:sldMk cId="0" sldId="263"/>
            <ac:spMk id="9" creationId="{AB7EF16F-DC5F-4727-AA2C-456AD1D99721}"/>
          </ac:spMkLst>
        </pc:spChg>
        <pc:picChg chg="mod">
          <ac:chgData name="Нестеренко Петр Алексеевич" userId="S::pnesterenko@sfedu.ru::b52d7185-ded5-47d8-9dcd-a3f55ab734fb" providerId="AD" clId="Web-{2652643E-E8CE-E6A8-94EC-64720E0E6381}" dt="2020-04-14T14:11:35.291" v="147" actId="1076"/>
          <ac:picMkLst>
            <pc:docMk/>
            <pc:sldMk cId="0" sldId="263"/>
            <ac:picMk id="7" creationId="{776ED1DA-5C8C-4DF9-96BF-3E42648DCBEA}"/>
          </ac:picMkLst>
        </pc:picChg>
      </pc:sldChg>
      <pc:sldChg chg="addSp delSp modSp">
        <pc:chgData name="Нестеренко Петр Алексеевич" userId="S::pnesterenko@sfedu.ru::b52d7185-ded5-47d8-9dcd-a3f55ab734fb" providerId="AD" clId="Web-{2652643E-E8CE-E6A8-94EC-64720E0E6381}" dt="2020-04-14T14:40:52.943" v="171" actId="20577"/>
        <pc:sldMkLst>
          <pc:docMk/>
          <pc:sldMk cId="0" sldId="265"/>
        </pc:sldMkLst>
        <pc:spChg chg="mod">
          <ac:chgData name="Нестеренко Петр Алексеевич" userId="S::pnesterenko@sfedu.ru::b52d7185-ded5-47d8-9dcd-a3f55ab734fb" providerId="AD" clId="Web-{2652643E-E8CE-E6A8-94EC-64720E0E6381}" dt="2020-04-14T14:07:50.196" v="137" actId="1076"/>
          <ac:spMkLst>
            <pc:docMk/>
            <pc:sldMk cId="0" sldId="265"/>
            <ac:spMk id="8" creationId="{FAE0D722-86B4-41BE-93A7-9B24CDCD12B5}"/>
          </ac:spMkLst>
        </pc:spChg>
        <pc:spChg chg="mod">
          <ac:chgData name="Нестеренко Петр Алексеевич" userId="S::pnesterenko@sfedu.ru::b52d7185-ded5-47d8-9dcd-a3f55ab734fb" providerId="AD" clId="Web-{2652643E-E8CE-E6A8-94EC-64720E0E6381}" dt="2020-04-14T14:40:52.943" v="171" actId="20577"/>
          <ac:spMkLst>
            <pc:docMk/>
            <pc:sldMk cId="0" sldId="265"/>
            <ac:spMk id="164" creationId="{F658962A-FC22-487D-9CB4-44A76DF21FED}"/>
          </ac:spMkLst>
        </pc:spChg>
        <pc:picChg chg="add del mod">
          <ac:chgData name="Нестеренко Петр Алексеевич" userId="S::pnesterenko@sfedu.ru::b52d7185-ded5-47d8-9dcd-a3f55ab734fb" providerId="AD" clId="Web-{2652643E-E8CE-E6A8-94EC-64720E0E6381}" dt="2020-04-14T13:56:58.489" v="4"/>
          <ac:picMkLst>
            <pc:docMk/>
            <pc:sldMk cId="0" sldId="265"/>
            <ac:picMk id="2" creationId="{67CB45E3-46BF-4E33-9E29-E0447EDCD29B}"/>
          </ac:picMkLst>
        </pc:picChg>
        <pc:picChg chg="add mod">
          <ac:chgData name="Нестеренко Петр Алексеевич" userId="S::pnesterenko@sfedu.ru::b52d7185-ded5-47d8-9dcd-a3f55ab734fb" providerId="AD" clId="Web-{2652643E-E8CE-E6A8-94EC-64720E0E6381}" dt="2020-04-14T13:58:55.552" v="34" actId="1076"/>
          <ac:picMkLst>
            <pc:docMk/>
            <pc:sldMk cId="0" sldId="265"/>
            <ac:picMk id="5" creationId="{506CF085-C049-4983-90E7-63C5A13F395E}"/>
          </ac:picMkLst>
        </pc:picChg>
      </pc:sldChg>
      <pc:sldChg chg="addSp delSp modSp new mod setBg">
        <pc:chgData name="Нестеренко Петр Алексеевич" userId="S::pnesterenko@sfedu.ru::b52d7185-ded5-47d8-9dcd-a3f55ab734fb" providerId="AD" clId="Web-{2652643E-E8CE-E6A8-94EC-64720E0E6381}" dt="2020-04-14T14:08:29.290" v="140"/>
        <pc:sldMkLst>
          <pc:docMk/>
          <pc:sldMk cId="1924466525" sldId="270"/>
        </pc:sldMkLst>
        <pc:spChg chg="mod">
          <ac:chgData name="Нестеренко Петр Алексеевич" userId="S::pnesterenko@sfedu.ru::b52d7185-ded5-47d8-9dcd-a3f55ab734fb" providerId="AD" clId="Web-{2652643E-E8CE-E6A8-94EC-64720E0E6381}" dt="2020-04-14T14:04:11.242" v="117" actId="1076"/>
          <ac:spMkLst>
            <pc:docMk/>
            <pc:sldMk cId="1924466525" sldId="270"/>
            <ac:spMk id="2" creationId="{31301EBC-B9D2-4CC5-9CE0-C218F04EB89B}"/>
          </ac:spMkLst>
        </pc:spChg>
        <pc:spChg chg="del">
          <ac:chgData name="Нестеренко Петр Алексеевич" userId="S::pnesterenko@sfedu.ru::b52d7185-ded5-47d8-9dcd-a3f55ab734fb" providerId="AD" clId="Web-{2652643E-E8CE-E6A8-94EC-64720E0E6381}" dt="2020-04-14T14:02:11.819" v="102"/>
          <ac:spMkLst>
            <pc:docMk/>
            <pc:sldMk cId="1924466525" sldId="270"/>
            <ac:spMk id="3" creationId="{577464C7-9F8E-40AE-8F84-825D4779CCB2}"/>
          </ac:spMkLst>
        </pc:spChg>
        <pc:spChg chg="add del mod">
          <ac:chgData name="Нестеренко Петр Алексеевич" userId="S::pnesterenko@sfedu.ru::b52d7185-ded5-47d8-9dcd-a3f55ab734fb" providerId="AD" clId="Web-{2652643E-E8CE-E6A8-94EC-64720E0E6381}" dt="2020-04-14T14:04:04.789" v="115"/>
          <ac:spMkLst>
            <pc:docMk/>
            <pc:sldMk cId="1924466525" sldId="270"/>
            <ac:spMk id="6" creationId="{63E1AD2B-ECB0-4275-823C-A8362EE0141A}"/>
          </ac:spMkLst>
        </pc:spChg>
        <pc:spChg chg="add">
          <ac:chgData name="Нестеренко Петр Алексеевич" userId="S::pnesterenko@sfedu.ru::b52d7185-ded5-47d8-9dcd-a3f55ab734fb" providerId="AD" clId="Web-{2652643E-E8CE-E6A8-94EC-64720E0E6381}" dt="2020-04-14T14:08:29.290" v="140"/>
          <ac:spMkLst>
            <pc:docMk/>
            <pc:sldMk cId="1924466525" sldId="270"/>
            <ac:spMk id="8" creationId="{A5823199-3BE4-496D-8B64-AFD6F13CE221}"/>
          </ac:spMkLst>
        </pc:spChg>
        <pc:spChg chg="add">
          <ac:chgData name="Нестеренко Петр Алексеевич" userId="S::pnesterenko@sfedu.ru::b52d7185-ded5-47d8-9dcd-a3f55ab734fb" providerId="AD" clId="Web-{2652643E-E8CE-E6A8-94EC-64720E0E6381}" dt="2020-04-14T14:02:49.132" v="108"/>
          <ac:spMkLst>
            <pc:docMk/>
            <pc:sldMk cId="1924466525" sldId="270"/>
            <ac:spMk id="10" creationId="{69BA26BC-113C-4698-8859-A985C8324074}"/>
          </ac:spMkLst>
        </pc:spChg>
        <pc:spChg chg="add">
          <ac:chgData name="Нестеренко Петр Алексеевич" userId="S::pnesterenko@sfedu.ru::b52d7185-ded5-47d8-9dcd-a3f55ab734fb" providerId="AD" clId="Web-{2652643E-E8CE-E6A8-94EC-64720E0E6381}" dt="2020-04-14T14:02:49.132" v="108"/>
          <ac:spMkLst>
            <pc:docMk/>
            <pc:sldMk cId="1924466525" sldId="270"/>
            <ac:spMk id="12" creationId="{A68B73B6-D77B-4B55-8538-206CEFD2AF91}"/>
          </ac:spMkLst>
        </pc:spChg>
        <pc:picChg chg="add">
          <ac:chgData name="Нестеренко Петр Алексеевич" userId="S::pnesterenko@sfedu.ru::b52d7185-ded5-47d8-9dcd-a3f55ab734fb" providerId="AD" clId="Web-{2652643E-E8CE-E6A8-94EC-64720E0E6381}" dt="2020-04-14T14:02:24.569" v="107"/>
          <ac:picMkLst>
            <pc:docMk/>
            <pc:sldMk cId="1924466525" sldId="270"/>
            <ac:picMk id="5" creationId="{A3DEAB87-1B39-41D9-A7FD-29A016564C97}"/>
          </ac:picMkLst>
        </pc:picChg>
        <pc:picChg chg="add del">
          <ac:chgData name="Нестеренко Петр Алексеевич" userId="S::pnesterenko@sfedu.ru::b52d7185-ded5-47d8-9dcd-a3f55ab734fb" providerId="AD" clId="Web-{2652643E-E8CE-E6A8-94EC-64720E0E6381}" dt="2020-04-14T14:08:22.837" v="139"/>
          <ac:picMkLst>
            <pc:docMk/>
            <pc:sldMk cId="1924466525" sldId="270"/>
            <ac:picMk id="7" creationId="{9D17DE79-23B1-407F-B142-8AC5A1CE9DD7}"/>
          </ac:picMkLst>
        </pc:picChg>
      </pc:sldChg>
    </pc:docChg>
  </pc:docChgLst>
  <pc:docChgLst>
    <pc:chgData name="Нестеренко Петр Алексеевич" userId="S::pnesterenko@sfedu.ru::b52d7185-ded5-47d8-9dcd-a3f55ab734fb" providerId="AD" clId="Web-{5DF7AE27-3E77-D45A-DC57-BFEDC1A91EF5}"/>
    <pc:docChg chg="modSld">
      <pc:chgData name="Нестеренко Петр Алексеевич" userId="S::pnesterenko@sfedu.ru::b52d7185-ded5-47d8-9dcd-a3f55ab734fb" providerId="AD" clId="Web-{5DF7AE27-3E77-D45A-DC57-BFEDC1A91EF5}" dt="2020-04-13T09:42:51.618" v="3" actId="20577"/>
      <pc:docMkLst>
        <pc:docMk/>
      </pc:docMkLst>
      <pc:sldChg chg="modSp">
        <pc:chgData name="Нестеренко Петр Алексеевич" userId="S::pnesterenko@sfedu.ru::b52d7185-ded5-47d8-9dcd-a3f55ab734fb" providerId="AD" clId="Web-{5DF7AE27-3E77-D45A-DC57-BFEDC1A91EF5}" dt="2020-04-13T09:42:51.618" v="2" actId="20577"/>
        <pc:sldMkLst>
          <pc:docMk/>
          <pc:sldMk cId="0" sldId="256"/>
        </pc:sldMkLst>
        <pc:spChg chg="mod">
          <ac:chgData name="Нестеренко Петр Алексеевич" userId="S::pnesterenko@sfedu.ru::b52d7185-ded5-47d8-9dcd-a3f55ab734fb" providerId="AD" clId="Web-{5DF7AE27-3E77-D45A-DC57-BFEDC1A91EF5}" dt="2020-04-13T09:42:51.618" v="2" actId="20577"/>
          <ac:spMkLst>
            <pc:docMk/>
            <pc:sldMk cId="0" sldId="256"/>
            <ac:spMk id="47" creationId="{8C2A2D00-F0A1-474D-B812-96FFAEB8B533}"/>
          </ac:spMkLst>
        </pc:spChg>
      </pc:sldChg>
    </pc:docChg>
  </pc:docChgLst>
  <pc:docChgLst>
    <pc:chgData name="Нестеренко Петр Алексеевич" userId="S::pnesterenko@sfedu.ru::b52d7185-ded5-47d8-9dcd-a3f55ab734fb" providerId="AD" clId="Web-{DD1CB6B9-C835-9086-A802-210144513645}"/>
    <pc:docChg chg="modSld">
      <pc:chgData name="Нестеренко Петр Алексеевич" userId="S::pnesterenko@sfedu.ru::b52d7185-ded5-47d8-9dcd-a3f55ab734fb" providerId="AD" clId="Web-{DD1CB6B9-C835-9086-A802-210144513645}" dt="2020-04-13T07:51:22.522" v="299" actId="20577"/>
      <pc:docMkLst>
        <pc:docMk/>
      </pc:docMkLst>
      <pc:sldChg chg="modSp">
        <pc:chgData name="Нестеренко Петр Алексеевич" userId="S::pnesterenko@sfedu.ru::b52d7185-ded5-47d8-9dcd-a3f55ab734fb" providerId="AD" clId="Web-{DD1CB6B9-C835-9086-A802-210144513645}" dt="2020-04-13T07:19:00.226" v="216" actId="20577"/>
        <pc:sldMkLst>
          <pc:docMk/>
          <pc:sldMk cId="0" sldId="256"/>
        </pc:sldMkLst>
        <pc:spChg chg="mod">
          <ac:chgData name="Нестеренко Петр Алексеевич" userId="S::pnesterenko@sfedu.ru::b52d7185-ded5-47d8-9dcd-a3f55ab734fb" providerId="AD" clId="Web-{DD1CB6B9-C835-9086-A802-210144513645}" dt="2020-04-13T07:19:00.226" v="216" actId="20577"/>
          <ac:spMkLst>
            <pc:docMk/>
            <pc:sldMk cId="0" sldId="256"/>
            <ac:spMk id="47" creationId="{8C2A2D00-F0A1-474D-B812-96FFAEB8B533}"/>
          </ac:spMkLst>
        </pc:spChg>
      </pc:sldChg>
      <pc:sldChg chg="modSp">
        <pc:chgData name="Нестеренко Петр Алексеевич" userId="S::pnesterenko@sfedu.ru::b52d7185-ded5-47d8-9dcd-a3f55ab734fb" providerId="AD" clId="Web-{DD1CB6B9-C835-9086-A802-210144513645}" dt="2020-04-13T07:19:10.929" v="218" actId="20577"/>
        <pc:sldMkLst>
          <pc:docMk/>
          <pc:sldMk cId="0" sldId="258"/>
        </pc:sldMkLst>
        <pc:spChg chg="mod">
          <ac:chgData name="Нестеренко Петр Алексеевич" userId="S::pnesterenko@sfedu.ru::b52d7185-ded5-47d8-9dcd-a3f55ab734fb" providerId="AD" clId="Web-{DD1CB6B9-C835-9086-A802-210144513645}" dt="2020-04-13T07:19:10.929" v="218" actId="20577"/>
          <ac:spMkLst>
            <pc:docMk/>
            <pc:sldMk cId="0" sldId="258"/>
            <ac:spMk id="47" creationId="{204E6965-79E9-4D47-A181-111A0D5B9939}"/>
          </ac:spMkLst>
        </pc:spChg>
      </pc:sldChg>
      <pc:sldChg chg="modSp">
        <pc:chgData name="Нестеренко Петр Алексеевич" userId="S::pnesterenko@sfedu.ru::b52d7185-ded5-47d8-9dcd-a3f55ab734fb" providerId="AD" clId="Web-{DD1CB6B9-C835-9086-A802-210144513645}" dt="2020-04-13T07:20:27.460" v="242" actId="20577"/>
        <pc:sldMkLst>
          <pc:docMk/>
          <pc:sldMk cId="0" sldId="262"/>
        </pc:sldMkLst>
        <pc:spChg chg="mod">
          <ac:chgData name="Нестеренко Петр Алексеевич" userId="S::pnesterenko@sfedu.ru::b52d7185-ded5-47d8-9dcd-a3f55ab734fb" providerId="AD" clId="Web-{DD1CB6B9-C835-9086-A802-210144513645}" dt="2020-04-13T07:20:27.460" v="242" actId="20577"/>
          <ac:spMkLst>
            <pc:docMk/>
            <pc:sldMk cId="0" sldId="262"/>
            <ac:spMk id="6" creationId="{24812943-FB58-4EBC-A2DD-D602FF15F931}"/>
          </ac:spMkLst>
        </pc:spChg>
      </pc:sldChg>
      <pc:sldChg chg="modSp">
        <pc:chgData name="Нестеренко Петр Алексеевич" userId="S::pnesterenko@sfedu.ru::b52d7185-ded5-47d8-9dcd-a3f55ab734fb" providerId="AD" clId="Web-{DD1CB6B9-C835-9086-A802-210144513645}" dt="2020-04-13T07:20:45.976" v="248" actId="1076"/>
        <pc:sldMkLst>
          <pc:docMk/>
          <pc:sldMk cId="0" sldId="263"/>
        </pc:sldMkLst>
        <pc:spChg chg="mod">
          <ac:chgData name="Нестеренко Петр Алексеевич" userId="S::pnesterenko@sfedu.ru::b52d7185-ded5-47d8-9dcd-a3f55ab734fb" providerId="AD" clId="Web-{DD1CB6B9-C835-9086-A802-210144513645}" dt="2020-04-13T07:20:45.976" v="248" actId="1076"/>
          <ac:spMkLst>
            <pc:docMk/>
            <pc:sldMk cId="0" sldId="263"/>
            <ac:spMk id="9" creationId="{AB7EF16F-DC5F-4727-AA2C-456AD1D99721}"/>
          </ac:spMkLst>
        </pc:spChg>
      </pc:sldChg>
      <pc:sldChg chg="modSp">
        <pc:chgData name="Нестеренко Петр Алексеевич" userId="S::pnesterenko@sfedu.ru::b52d7185-ded5-47d8-9dcd-a3f55ab734fb" providerId="AD" clId="Web-{DD1CB6B9-C835-9086-A802-210144513645}" dt="2020-04-13T07:31:47.069" v="293" actId="20577"/>
        <pc:sldMkLst>
          <pc:docMk/>
          <pc:sldMk cId="0" sldId="265"/>
        </pc:sldMkLst>
        <pc:spChg chg="mod">
          <ac:chgData name="Нестеренко Петр Алексеевич" userId="S::pnesterenko@sfedu.ru::b52d7185-ded5-47d8-9dcd-a3f55ab734fb" providerId="AD" clId="Web-{DD1CB6B9-C835-9086-A802-210144513645}" dt="2020-04-13T07:31:47.069" v="293" actId="20577"/>
          <ac:spMkLst>
            <pc:docMk/>
            <pc:sldMk cId="0" sldId="265"/>
            <ac:spMk id="164" creationId="{F658962A-FC22-487D-9CB4-44A76DF21FED}"/>
          </ac:spMkLst>
        </pc:spChg>
      </pc:sldChg>
      <pc:sldChg chg="addSp delSp modSp">
        <pc:chgData name="Нестеренко Петр Алексеевич" userId="S::pnesterenko@sfedu.ru::b52d7185-ded5-47d8-9dcd-a3f55ab734fb" providerId="AD" clId="Web-{DD1CB6B9-C835-9086-A802-210144513645}" dt="2020-04-13T07:51:21.740" v="298" actId="20577"/>
        <pc:sldMkLst>
          <pc:docMk/>
          <pc:sldMk cId="0" sldId="266"/>
        </pc:sldMkLst>
        <pc:spChg chg="mod">
          <ac:chgData name="Нестеренко Петр Алексеевич" userId="S::pnesterenko@sfedu.ru::b52d7185-ded5-47d8-9dcd-a3f55ab734fb" providerId="AD" clId="Web-{DD1CB6B9-C835-9086-A802-210144513645}" dt="2020-04-12T20:21:02.948" v="198" actId="14100"/>
          <ac:spMkLst>
            <pc:docMk/>
            <pc:sldMk cId="0" sldId="266"/>
            <ac:spMk id="3" creationId="{26F1DFD6-E240-40D8-81A8-24A0BCC0EBC0}"/>
          </ac:spMkLst>
        </pc:spChg>
        <pc:spChg chg="mod">
          <ac:chgData name="Нестеренко Петр Алексеевич" userId="S::pnesterenko@sfedu.ru::b52d7185-ded5-47d8-9dcd-a3f55ab734fb" providerId="AD" clId="Web-{DD1CB6B9-C835-9086-A802-210144513645}" dt="2020-04-12T20:20:17.636" v="172" actId="14100"/>
          <ac:spMkLst>
            <pc:docMk/>
            <pc:sldMk cId="0" sldId="266"/>
            <ac:spMk id="4" creationId="{6FF5306F-E39D-48F7-9913-3E4C3FAABA94}"/>
          </ac:spMkLst>
        </pc:spChg>
        <pc:spChg chg="mod">
          <ac:chgData name="Нестеренко Петр Алексеевич" userId="S::pnesterenko@sfedu.ru::b52d7185-ded5-47d8-9dcd-a3f55ab734fb" providerId="AD" clId="Web-{DD1CB6B9-C835-9086-A802-210144513645}" dt="2020-04-12T20:19:46.229" v="110" actId="20577"/>
          <ac:spMkLst>
            <pc:docMk/>
            <pc:sldMk cId="0" sldId="266"/>
            <ac:spMk id="5" creationId="{CAEABA0F-20EF-4844-8FA1-0622906679C7}"/>
          </ac:spMkLst>
        </pc:spChg>
        <pc:spChg chg="add mod">
          <ac:chgData name="Нестеренко Петр Алексеевич" userId="S::pnesterenko@sfedu.ru::b52d7185-ded5-47d8-9dcd-a3f55ab734fb" providerId="AD" clId="Web-{DD1CB6B9-C835-9086-A802-210144513645}" dt="2020-04-13T07:51:21.740" v="298" actId="20577"/>
          <ac:spMkLst>
            <pc:docMk/>
            <pc:sldMk cId="0" sldId="266"/>
            <ac:spMk id="15" creationId="{8B39C2FC-2F55-4576-926B-F3650E81F0A4}"/>
          </ac:spMkLst>
        </pc:spChg>
        <pc:picChg chg="add del mod">
          <ac:chgData name="Нестеренко Петр Алексеевич" userId="S::pnesterenko@sfedu.ru::b52d7185-ded5-47d8-9dcd-a3f55ab734fb" providerId="AD" clId="Web-{DD1CB6B9-C835-9086-A802-210144513645}" dt="2020-04-13T07:02:04.836" v="212"/>
          <ac:picMkLst>
            <pc:docMk/>
            <pc:sldMk cId="0" sldId="266"/>
            <ac:picMk id="6" creationId="{D198E14B-26C9-4E64-9FB6-36DCF18DD025}"/>
          </ac:picMkLst>
        </pc:picChg>
        <pc:picChg chg="add del">
          <ac:chgData name="Нестеренко Петр Алексеевич" userId="S::pnesterenko@sfedu.ru::b52d7185-ded5-47d8-9dcd-a3f55ab734fb" providerId="AD" clId="Web-{DD1CB6B9-C835-9086-A802-210144513645}" dt="2020-04-13T07:02:20.601" v="213"/>
          <ac:picMkLst>
            <pc:docMk/>
            <pc:sldMk cId="0" sldId="266"/>
            <ac:picMk id="36" creationId="{5B1F14FF-247E-47E5-AE9E-29A2B0B21DA1}"/>
          </ac:picMkLst>
        </pc:picChg>
      </pc:sldChg>
      <pc:sldChg chg="modSp">
        <pc:chgData name="Нестеренко Петр Алексеевич" userId="S::pnesterenko@sfedu.ru::b52d7185-ded5-47d8-9dcd-a3f55ab734fb" providerId="AD" clId="Web-{DD1CB6B9-C835-9086-A802-210144513645}" dt="2020-04-13T07:19:28.757" v="224" actId="20577"/>
        <pc:sldMkLst>
          <pc:docMk/>
          <pc:sldMk cId="3772466501" sldId="267"/>
        </pc:sldMkLst>
        <pc:spChg chg="mod">
          <ac:chgData name="Нестеренко Петр Алексеевич" userId="S::pnesterenko@sfedu.ru::b52d7185-ded5-47d8-9dcd-a3f55ab734fb" providerId="AD" clId="Web-{DD1CB6B9-C835-9086-A802-210144513645}" dt="2020-04-13T07:19:28.757" v="224" actId="20577"/>
          <ac:spMkLst>
            <pc:docMk/>
            <pc:sldMk cId="3772466501" sldId="267"/>
            <ac:spMk id="48" creationId="{79E383FB-5E85-46EE-ACDD-46728577A6BE}"/>
          </ac:spMkLst>
        </pc:spChg>
        <pc:graphicFrameChg chg="modGraphic">
          <ac:chgData name="Нестеренко Петр Алексеевич" userId="S::pnesterenko@sfedu.ru::b52d7185-ded5-47d8-9dcd-a3f55ab734fb" providerId="AD" clId="Web-{DD1CB6B9-C835-9086-A802-210144513645}" dt="2020-04-13T07:19:19.195" v="221" actId="20577"/>
          <ac:graphicFrameMkLst>
            <pc:docMk/>
            <pc:sldMk cId="3772466501" sldId="267"/>
            <ac:graphicFrameMk id="2" creationId="{67BC1BCC-3522-4937-BF4F-0AC7A606543A}"/>
          </ac:graphicFrameMkLst>
        </pc:graphicFrameChg>
      </pc:sldChg>
      <pc:sldChg chg="modSp">
        <pc:chgData name="Нестеренко Петр Алексеевич" userId="S::pnesterenko@sfedu.ru::b52d7185-ded5-47d8-9dcd-a3f55ab734fb" providerId="AD" clId="Web-{DD1CB6B9-C835-9086-A802-210144513645}" dt="2020-04-13T07:20:04.101" v="238" actId="20577"/>
        <pc:sldMkLst>
          <pc:docMk/>
          <pc:sldMk cId="3092787913" sldId="268"/>
        </pc:sldMkLst>
        <pc:spChg chg="mod">
          <ac:chgData name="Нестеренко Петр Алексеевич" userId="S::pnesterenko@sfedu.ru::b52d7185-ded5-47d8-9dcd-a3f55ab734fb" providerId="AD" clId="Web-{DD1CB6B9-C835-9086-A802-210144513645}" dt="2020-04-13T07:20:04.101" v="238" actId="20577"/>
          <ac:spMkLst>
            <pc:docMk/>
            <pc:sldMk cId="3092787913" sldId="268"/>
            <ac:spMk id="342" creationId="{F8B1C80B-AE8F-4A60-B974-A050431A70C3}"/>
          </ac:spMkLst>
        </pc:spChg>
        <pc:spChg chg="mod">
          <ac:chgData name="Нестеренко Петр Алексеевич" userId="S::pnesterenko@sfedu.ru::b52d7185-ded5-47d8-9dcd-a3f55ab734fb" providerId="AD" clId="Web-{DD1CB6B9-C835-9086-A802-210144513645}" dt="2020-04-13T07:19:41.960" v="227" actId="20577"/>
          <ac:spMkLst>
            <pc:docMk/>
            <pc:sldMk cId="3092787913" sldId="268"/>
            <ac:spMk id="344" creationId="{92F3872F-99B4-44DA-8013-BC85F0DB0903}"/>
          </ac:spMkLst>
        </pc:spChg>
      </pc:sldChg>
      <pc:sldChg chg="modSp">
        <pc:chgData name="Нестеренко Петр Алексеевич" userId="S::pnesterenko@sfedu.ru::b52d7185-ded5-47d8-9dcd-a3f55ab734fb" providerId="AD" clId="Web-{DD1CB6B9-C835-9086-A802-210144513645}" dt="2020-04-13T07:20:14.101" v="239" actId="20577"/>
        <pc:sldMkLst>
          <pc:docMk/>
          <pc:sldMk cId="4272138178" sldId="269"/>
        </pc:sldMkLst>
        <pc:spChg chg="mod">
          <ac:chgData name="Нестеренко Петр Алексеевич" userId="S::pnesterenko@sfedu.ru::b52d7185-ded5-47d8-9dcd-a3f55ab734fb" providerId="AD" clId="Web-{DD1CB6B9-C835-9086-A802-210144513645}" dt="2020-04-13T07:20:14.101" v="239" actId="20577"/>
          <ac:spMkLst>
            <pc:docMk/>
            <pc:sldMk cId="4272138178" sldId="269"/>
            <ac:spMk id="7" creationId="{A4E6AE7D-C638-4D8D-AA85-51A466160658}"/>
          </ac:spMkLst>
        </pc:spChg>
      </pc:sldChg>
    </pc:docChg>
  </pc:docChgLst>
  <pc:docChgLst>
    <pc:chgData name="Нестеренко Петр Алексеевич" userId="S::pnesterenko@sfedu.ru::b52d7185-ded5-47d8-9dcd-a3f55ab734fb" providerId="AD" clId="Web-{CBEC28AF-625D-F778-80F3-77940D50320C}"/>
    <pc:docChg chg="mod addSld delSld modSld addMainMaster delMainMaster">
      <pc:chgData name="Нестеренко Петр Алексеевич" userId="S::pnesterenko@sfedu.ru::b52d7185-ded5-47d8-9dcd-a3f55ab734fb" providerId="AD" clId="Web-{CBEC28AF-625D-F778-80F3-77940D50320C}" dt="2020-04-12T10:52:15.319" v="2834"/>
      <pc:docMkLst>
        <pc:docMk/>
      </pc:docMkLst>
      <pc:sldChg chg="addSp delSp modSp mod setBg setFolMasterObjs modClrScheme setClrOvrMap delDesignElem chgLayout">
        <pc:chgData name="Нестеренко Петр Алексеевич" userId="S::pnesterenko@sfedu.ru::b52d7185-ded5-47d8-9dcd-a3f55ab734fb" providerId="AD" clId="Web-{CBEC28AF-625D-F778-80F3-77940D50320C}" dt="2020-04-12T10:05:11.578" v="1513" actId="1076"/>
        <pc:sldMkLst>
          <pc:docMk/>
          <pc:sldMk cId="0" sldId="256"/>
        </pc:sldMkLst>
        <pc:spChg chg="mod">
          <ac:chgData name="Нестеренко Петр Алексеевич" userId="S::pnesterenko@sfedu.ru::b52d7185-ded5-47d8-9dcd-a3f55ab734fb" providerId="AD" clId="Web-{CBEC28AF-625D-F778-80F3-77940D50320C}" dt="2020-04-12T09:14:01.677" v="130" actId="20577"/>
          <ac:spMkLst>
            <pc:docMk/>
            <pc:sldMk cId="0" sldId="256"/>
            <ac:spMk id="2" creationId="{00000000-0000-0000-0000-000000000000}"/>
          </ac:spMkLst>
        </pc:spChg>
        <pc:spChg chg="del mod ord">
          <ac:chgData name="Нестеренко Петр Алексеевич" userId="S::pnesterenko@sfedu.ru::b52d7185-ded5-47d8-9dcd-a3f55ab734fb" providerId="AD" clId="Web-{CBEC28AF-625D-F778-80F3-77940D50320C}" dt="2020-04-12T09:02:59.919" v="15"/>
          <ac:spMkLst>
            <pc:docMk/>
            <pc:sldMk cId="0" sldId="256"/>
            <ac:spMk id="5" creationId="{00000000-0000-0000-0000-000000000000}"/>
          </ac:spMkLst>
        </pc:spChg>
        <pc:spChg chg="del mod">
          <ac:chgData name="Нестеренко Петр Алексеевич" userId="S::pnesterenko@sfedu.ru::b52d7185-ded5-47d8-9dcd-a3f55ab734fb" providerId="AD" clId="Web-{CBEC28AF-625D-F778-80F3-77940D50320C}" dt="2020-04-12T09:02:51.012" v="11"/>
          <ac:spMkLst>
            <pc:docMk/>
            <pc:sldMk cId="0" sldId="256"/>
            <ac:spMk id="6" creationId="{00000000-0000-0000-0000-000000000000}"/>
          </ac:spMkLst>
        </pc:spChg>
        <pc:spChg chg="add del mod ord">
          <ac:chgData name="Нестеренко Петр Алексеевич" userId="S::pnesterenko@sfedu.ru::b52d7185-ded5-47d8-9dcd-a3f55ab734fb" providerId="AD" clId="Web-{CBEC28AF-625D-F778-80F3-77940D50320C}" dt="2020-04-12T09:11:10.238" v="27"/>
          <ac:spMkLst>
            <pc:docMk/>
            <pc:sldMk cId="0" sldId="256"/>
            <ac:spMk id="8" creationId="{1243AEEF-B552-482C-9330-853E8233685B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27.628" v="33"/>
          <ac:spMkLst>
            <pc:docMk/>
            <pc:sldMk cId="0" sldId="256"/>
            <ac:spMk id="11" creationId="{1EDD21E1-BAF0-4314-AB31-82ECB8AC9EA9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18.378" v="29"/>
          <ac:spMkLst>
            <pc:docMk/>
            <pc:sldMk cId="0" sldId="256"/>
            <ac:spMk id="13" creationId="{375136A9-49F9-4DA0-A741-F065B0FA091D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26.847" v="31"/>
          <ac:spMkLst>
            <pc:docMk/>
            <pc:sldMk cId="0" sldId="256"/>
            <ac:spMk id="14" creationId="{1A44C337-3893-4B29-A265-B1329150B6AA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18.378" v="29"/>
          <ac:spMkLst>
            <pc:docMk/>
            <pc:sldMk cId="0" sldId="256"/>
            <ac:spMk id="15" creationId="{B912F6C7-0423-4B6F-AECE-710C848918FD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27.628" v="33"/>
          <ac:spMkLst>
            <pc:docMk/>
            <pc:sldMk cId="0" sldId="256"/>
            <ac:spMk id="18" creationId="{7D9439D6-DEAD-4CEB-A61B-BE3D64D1B598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27.628" v="33"/>
          <ac:spMkLst>
            <pc:docMk/>
            <pc:sldMk cId="0" sldId="256"/>
            <ac:spMk id="19" creationId="{FDC8619C-F25D-468E-95FA-2A2151D7DDD2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34.332" v="35"/>
          <ac:spMkLst>
            <pc:docMk/>
            <pc:sldMk cId="0" sldId="256"/>
            <ac:spMk id="20" creationId="{39EE869B-085D-43B3-AED8-9B065561249F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34.332" v="35"/>
          <ac:spMkLst>
            <pc:docMk/>
            <pc:sldMk cId="0" sldId="256"/>
            <ac:spMk id="21" creationId="{C54E744A-A072-47AF-981A-37186176C2CC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34.332" v="35"/>
          <ac:spMkLst>
            <pc:docMk/>
            <pc:sldMk cId="0" sldId="256"/>
            <ac:spMk id="22" creationId="{F0254341-1068-4FB7-8AEF-220C6EB4101F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09:59:43.527" v="1359" actId="20577"/>
          <ac:spMkLst>
            <pc:docMk/>
            <pc:sldMk cId="0" sldId="256"/>
            <ac:spMk id="29" creationId="{20D0804D-D86B-425B-A171-8978406DAA35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26.847" v="31"/>
          <ac:spMkLst>
            <pc:docMk/>
            <pc:sldMk cId="0" sldId="256"/>
            <ac:spMk id="44" creationId="{AA5CD610-ED7C-4CED-A9A1-174432C88AF8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09:56:56.821" v="1304" actId="1076"/>
          <ac:spMkLst>
            <pc:docMk/>
            <pc:sldMk cId="0" sldId="256"/>
            <ac:spMk id="45" creationId="{987A4B40-A39F-495F-83AB-EB89D4D18C21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11:26.847" v="31"/>
          <ac:spMkLst>
            <pc:docMk/>
            <pc:sldMk cId="0" sldId="256"/>
            <ac:spMk id="46" creationId="{0C4379BF-8C7A-480A-BC36-DA55D92A9356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09:56:53.290" v="1303" actId="1076"/>
          <ac:spMkLst>
            <pc:docMk/>
            <pc:sldMk cId="0" sldId="256"/>
            <ac:spMk id="47" creationId="{8C2A2D00-F0A1-474D-B812-96FFAEB8B533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05:11.578" v="1513" actId="1076"/>
          <ac:spMkLst>
            <pc:docMk/>
            <pc:sldMk cId="0" sldId="256"/>
            <ac:spMk id="48" creationId="{1294E3A0-4CE3-4888-B9BC-D6C1175CCB69}"/>
          </ac:spMkLst>
        </pc:spChg>
        <pc:grpChg chg="add del">
          <ac:chgData name="Нестеренко Петр Алексеевич" userId="S::pnesterenko@sfedu.ru::b52d7185-ded5-47d8-9dcd-a3f55ab734fb" providerId="AD" clId="Web-{CBEC28AF-625D-F778-80F3-77940D50320C}" dt="2020-04-12T09:11:26.847" v="31"/>
          <ac:grpSpMkLst>
            <pc:docMk/>
            <pc:sldMk cId="0" sldId="256"/>
            <ac:grpSpMk id="16" creationId="{81E0B358-1267-4844-8B3D-B7A279B4175A}"/>
          </ac:grpSpMkLst>
        </pc:grpChg>
        <pc:grpChg chg="add del">
          <ac:chgData name="Нестеренко Петр Алексеевич" userId="S::pnesterenko@sfedu.ru::b52d7185-ded5-47d8-9dcd-a3f55ab734fb" providerId="AD" clId="Web-{CBEC28AF-625D-F778-80F3-77940D50320C}" dt="2020-04-12T09:11:26.847" v="31"/>
          <ac:grpSpMkLst>
            <pc:docMk/>
            <pc:sldMk cId="0" sldId="256"/>
            <ac:grpSpMk id="30" creationId="{AF44CA9C-80E8-44E1-A79C-D6EBFC73BCA0}"/>
          </ac:grpSpMkLst>
        </pc:grpChg>
        <pc:picChg chg="add mod ord">
          <ac:chgData name="Нестеренко Петр Алексеевич" userId="S::pnesterenko@sfedu.ru::b52d7185-ded5-47d8-9dcd-a3f55ab734fb" providerId="AD" clId="Web-{CBEC28AF-625D-F778-80F3-77940D50320C}" dt="2020-04-12T09:12:05.660" v="40" actId="1076"/>
          <ac:picMkLst>
            <pc:docMk/>
            <pc:sldMk cId="0" sldId="256"/>
            <ac:picMk id="9" creationId="{27484A81-0E6A-4335-944C-0B43D0B860AB}"/>
          </ac:picMkLst>
        </pc:picChg>
        <pc:picChg chg="add del">
          <ac:chgData name="Нестеренко Петр Алексеевич" userId="S::pnesterenko@sfedu.ru::b52d7185-ded5-47d8-9dcd-a3f55ab734fb" providerId="AD" clId="Web-{CBEC28AF-625D-F778-80F3-77940D50320C}" dt="2020-04-12T09:08:08.126" v="23"/>
          <ac:picMkLst>
            <pc:docMk/>
            <pc:sldMk cId="0" sldId="256"/>
            <ac:picMk id="12" creationId="{3B462B86-D3F7-45F6-BCB0-B2C67844792E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10:05:05.234" v="1510"/>
          <ac:picMkLst>
            <pc:docMk/>
            <pc:sldMk cId="0" sldId="256"/>
            <ac:picMk id="43" creationId="{3C5CAB4F-9073-4E7C-8761-BB95ACECA998}"/>
          </ac:picMkLst>
        </pc:picChg>
        <pc:picChg chg="add">
          <ac:chgData name="Нестеренко Петр Алексеевич" userId="S::pnesterenko@sfedu.ru::b52d7185-ded5-47d8-9dcd-a3f55ab734fb" providerId="AD" clId="Web-{CBEC28AF-625D-F778-80F3-77940D50320C}" dt="2020-04-12T10:05:02.156" v="1509"/>
          <ac:picMkLst>
            <pc:docMk/>
            <pc:sldMk cId="0" sldId="256"/>
            <ac:picMk id="51" creationId="{661FDEF1-4A30-4B52-940D-88AD34625FA4}"/>
          </ac:picMkLst>
        </pc:picChg>
        <pc:cxnChg chg="add del">
          <ac:chgData name="Нестеренко Петр Алексеевич" userId="S::pnesterenko@sfedu.ru::b52d7185-ded5-47d8-9dcd-a3f55ab734fb" providerId="AD" clId="Web-{CBEC28AF-625D-F778-80F3-77940D50320C}" dt="2020-04-12T09:11:18.378" v="29"/>
          <ac:cxnSpMkLst>
            <pc:docMk/>
            <pc:sldMk cId="0" sldId="256"/>
            <ac:cxnSpMk id="17" creationId="{A7208205-03EE-4EC8-9C34-59270C1880D8}"/>
          </ac:cxnSpMkLst>
        </pc:cxnChg>
      </pc:sldChg>
      <pc:sldChg chg="modSp del mod modClrScheme chgLayout">
        <pc:chgData name="Нестеренко Петр Алексеевич" userId="S::pnesterenko@sfedu.ru::b52d7185-ded5-47d8-9dcd-a3f55ab734fb" providerId="AD" clId="Web-{CBEC28AF-625D-F778-80F3-77940D50320C}" dt="2020-04-12T09:45:15.327" v="798"/>
        <pc:sldMkLst>
          <pc:docMk/>
          <pc:sldMk cId="0" sldId="257"/>
        </pc:sldMkLst>
        <pc:spChg chg="mod ord">
          <ac:chgData name="Нестеренко Петр Алексеевич" userId="S::pnesterenko@sfedu.ru::b52d7185-ded5-47d8-9dcd-a3f55ab734fb" providerId="AD" clId="Web-{CBEC28AF-625D-F778-80F3-77940D50320C}" dt="2020-04-12T09:11:34.332" v="35"/>
          <ac:spMkLst>
            <pc:docMk/>
            <pc:sldMk cId="0" sldId="257"/>
            <ac:spMk id="5" creationId="{00000000-0000-0000-0000-000000000000}"/>
          </ac:spMkLst>
        </pc:spChg>
      </pc:sldChg>
      <pc:sldChg chg="addSp delSp modSp mod setBg setFolMasterObjs modClrScheme chgLayout">
        <pc:chgData name="Нестеренко Петр Алексеевич" userId="S::pnesterenko@sfedu.ru::b52d7185-ded5-47d8-9dcd-a3f55ab734fb" providerId="AD" clId="Web-{CBEC28AF-625D-F778-80F3-77940D50320C}" dt="2020-04-12T10:04:51.187" v="1507" actId="1076"/>
        <pc:sldMkLst>
          <pc:docMk/>
          <pc:sldMk cId="0" sldId="258"/>
        </pc:sldMkLst>
        <pc:spChg chg="del mod">
          <ac:chgData name="Нестеренко Петр Алексеевич" userId="S::pnesterenko@sfedu.ru::b52d7185-ded5-47d8-9dcd-a3f55ab734fb" providerId="AD" clId="Web-{CBEC28AF-625D-F778-80F3-77940D50320C}" dt="2020-04-12T09:37:39.446" v="623"/>
          <ac:spMkLst>
            <pc:docMk/>
            <pc:sldMk cId="0" sldId="258"/>
            <ac:spMk id="2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09:37:39.446" v="622"/>
          <ac:spMkLst>
            <pc:docMk/>
            <pc:sldMk cId="0" sldId="258"/>
            <ac:spMk id="3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09:37:39.446" v="621"/>
          <ac:spMkLst>
            <pc:docMk/>
            <pc:sldMk cId="0" sldId="258"/>
            <ac:spMk id="4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09:37:39.446" v="620"/>
          <ac:spMkLst>
            <pc:docMk/>
            <pc:sldMk cId="0" sldId="258"/>
            <ac:spMk id="5" creationId="{00000000-0000-0000-0000-000000000000}"/>
          </ac:spMkLst>
        </pc:spChg>
        <pc:spChg chg="mod ord">
          <ac:chgData name="Нестеренко Петр Алексеевич" userId="S::pnesterenko@sfedu.ru::b52d7185-ded5-47d8-9dcd-a3f55ab734fb" providerId="AD" clId="Web-{CBEC28AF-625D-F778-80F3-77940D50320C}" dt="2020-04-12T09:52:15.990" v="1244"/>
          <ac:spMkLst>
            <pc:docMk/>
            <pc:sldMk cId="0" sldId="258"/>
            <ac:spMk id="6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09:37:56.337" v="651"/>
          <ac:spMkLst>
            <pc:docMk/>
            <pc:sldMk cId="0" sldId="258"/>
            <ac:spMk id="7" creationId="{00000000-0000-0000-0000-000000000000}"/>
          </ac:spMkLst>
        </pc:spChg>
        <pc:spChg chg="del mod">
          <ac:chgData name="Нестеренко Петр Алексеевич" userId="S::pnesterenko@sfedu.ru::b52d7185-ded5-47d8-9dcd-a3f55ab734fb" providerId="AD" clId="Web-{CBEC28AF-625D-F778-80F3-77940D50320C}" dt="2020-04-12T09:37:50.305" v="650"/>
          <ac:spMkLst>
            <pc:docMk/>
            <pc:sldMk cId="0" sldId="258"/>
            <ac:spMk id="8" creationId="{00000000-0000-0000-0000-000000000000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09:42:15.122" v="699"/>
          <ac:spMkLst>
            <pc:docMk/>
            <pc:sldMk cId="0" sldId="258"/>
            <ac:spMk id="25" creationId="{2004E15B-EB84-4613-8B87-E669C35B5250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41:49.340" v="688"/>
          <ac:spMkLst>
            <pc:docMk/>
            <pc:sldMk cId="0" sldId="258"/>
            <ac:spMk id="37" creationId="{B10A1EB3-C927-4536-9880-11F77B7E097F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09:44:26.889" v="734"/>
          <ac:spMkLst>
            <pc:docMk/>
            <pc:sldMk cId="0" sldId="258"/>
            <ac:spMk id="46" creationId="{E07026CB-B492-4718-BEBF-8011A80CEB81}"/>
          </ac:spMkLst>
        </pc:spChg>
        <pc:spChg chg="add mod ord">
          <ac:chgData name="Нестеренко Петр Алексеевич" userId="S::pnesterenko@sfedu.ru::b52d7185-ded5-47d8-9dcd-a3f55ab734fb" providerId="AD" clId="Web-{CBEC28AF-625D-F778-80F3-77940D50320C}" dt="2020-04-12T09:52:52.615" v="1263" actId="14100"/>
          <ac:spMkLst>
            <pc:docMk/>
            <pc:sldMk cId="0" sldId="258"/>
            <ac:spMk id="47" creationId="{204E6965-79E9-4D47-A181-111A0D5B9939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09:52:34.521" v="1252" actId="20577"/>
          <ac:spMkLst>
            <pc:docMk/>
            <pc:sldMk cId="0" sldId="258"/>
            <ac:spMk id="48" creationId="{79E383FB-5E85-46EE-ACDD-46728577A6BE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44:16.920" v="720"/>
          <ac:spMkLst>
            <pc:docMk/>
            <pc:sldMk cId="0" sldId="258"/>
            <ac:spMk id="49" creationId="{E1750109-3B91-4506-B997-0CD8E35A1488}"/>
          </ac:spMkLst>
        </pc:spChg>
        <pc:spChg chg="add">
          <ac:chgData name="Нестеренко Петр Алексеевич" userId="S::pnesterenko@sfedu.ru::b52d7185-ded5-47d8-9dcd-a3f55ab734fb" providerId="AD" clId="Web-{CBEC28AF-625D-F778-80F3-77940D50320C}" dt="2020-04-12T09:52:15.990" v="1244"/>
          <ac:spMkLst>
            <pc:docMk/>
            <pc:sldMk cId="0" sldId="258"/>
            <ac:spMk id="50" creationId="{375136A9-49F9-4DA0-A741-F065B0FA091D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44:16.920" v="720"/>
          <ac:spMkLst>
            <pc:docMk/>
            <pc:sldMk cId="0" sldId="258"/>
            <ac:spMk id="51" creationId="{E72D8D1B-59F6-4FF3-8547-9BBB6129F2FA}"/>
          </ac:spMkLst>
        </pc:spChg>
        <pc:spChg chg="add">
          <ac:chgData name="Нестеренко Петр Алексеевич" userId="S::pnesterenko@sfedu.ru::b52d7185-ded5-47d8-9dcd-a3f55ab734fb" providerId="AD" clId="Web-{CBEC28AF-625D-F778-80F3-77940D50320C}" dt="2020-04-12T09:52:15.990" v="1244"/>
          <ac:spMkLst>
            <pc:docMk/>
            <pc:sldMk cId="0" sldId="258"/>
            <ac:spMk id="52" creationId="{B912F6C7-0423-4B6F-AECE-710C848918FD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44:16.920" v="720"/>
          <ac:spMkLst>
            <pc:docMk/>
            <pc:sldMk cId="0" sldId="258"/>
            <ac:spMk id="53" creationId="{2C444748-5A8D-4B53-89FE-42B455DFA2D1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44:16.920" v="720"/>
          <ac:spMkLst>
            <pc:docMk/>
            <pc:sldMk cId="0" sldId="258"/>
            <ac:spMk id="55" creationId="{14044C96-7CFD-44DB-A579-D77B0D37C681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44:16.920" v="720"/>
          <ac:spMkLst>
            <pc:docMk/>
            <pc:sldMk cId="0" sldId="258"/>
            <ac:spMk id="57" creationId="{8FC8C21F-9484-4A71-ABFA-6C10682FAC3E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09:54:06.882" v="1276"/>
          <ac:spMkLst>
            <pc:docMk/>
            <pc:sldMk cId="0" sldId="258"/>
            <ac:spMk id="58" creationId="{4612E58F-D13A-43E7-B081-E982FBF6510A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44:16.920" v="720"/>
          <ac:spMkLst>
            <pc:docMk/>
            <pc:sldMk cId="0" sldId="258"/>
            <ac:spMk id="59" creationId="{F4FFA271-A10A-4AC3-8F06-E3313A197A80}"/>
          </ac:spMkLst>
        </pc:spChg>
        <pc:spChg chg="add del">
          <ac:chgData name="Нестеренко Петр Алексеевич" userId="S::pnesterenko@sfedu.ru::b52d7185-ded5-47d8-9dcd-a3f55ab734fb" providerId="AD" clId="Web-{CBEC28AF-625D-F778-80F3-77940D50320C}" dt="2020-04-12T09:44:16.920" v="720"/>
          <ac:spMkLst>
            <pc:docMk/>
            <pc:sldMk cId="0" sldId="258"/>
            <ac:spMk id="61" creationId="{7F9FE375-3674-4B26-B67B-30AFAF78CC57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10:00:26.887" v="1367"/>
          <ac:spMkLst>
            <pc:docMk/>
            <pc:sldMk cId="0" sldId="258"/>
            <ac:spMk id="62" creationId="{B90264AF-A0C2-454A-ADA3-FF62AE4A452F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09:54:34.663" v="1280"/>
          <ac:spMkLst>
            <pc:docMk/>
            <pc:sldMk cId="0" sldId="258"/>
            <ac:spMk id="65" creationId="{A522783F-6EB7-49C3-8B48-07A83B18D787}"/>
          </ac:spMkLst>
        </pc:spChg>
        <pc:picChg chg="add del mod">
          <ac:chgData name="Нестеренко Петр Алексеевич" userId="S::pnesterenko@sfedu.ru::b52d7185-ded5-47d8-9dcd-a3f55ab734fb" providerId="AD" clId="Web-{CBEC28AF-625D-F778-80F3-77940D50320C}" dt="2020-04-12T09:37:31.290" v="613"/>
          <ac:picMkLst>
            <pc:docMk/>
            <pc:sldMk cId="0" sldId="258"/>
            <ac:picMk id="9" creationId="{8BA18BAE-F129-4CCE-A9BB-43F50A02697F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37:32.868" v="616"/>
          <ac:picMkLst>
            <pc:docMk/>
            <pc:sldMk cId="0" sldId="258"/>
            <ac:picMk id="11" creationId="{ED378956-6B53-4176-B0BE-36EA37943F68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37:30.727" v="612"/>
          <ac:picMkLst>
            <pc:docMk/>
            <pc:sldMk cId="0" sldId="258"/>
            <ac:picMk id="13" creationId="{4EDBB920-3ABB-4361-98ED-58E0B33DDC9C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37:30.368" v="611"/>
          <ac:picMkLst>
            <pc:docMk/>
            <pc:sldMk cId="0" sldId="258"/>
            <ac:picMk id="15" creationId="{4E7C3C18-242B-4276-94AD-8AAA92B6F92A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30:22.690" v="577"/>
          <ac:picMkLst>
            <pc:docMk/>
            <pc:sldMk cId="0" sldId="258"/>
            <ac:picMk id="17" creationId="{7D887A2B-F5FD-416B-ACFE-97A2252B07FB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37:32.524" v="615"/>
          <ac:picMkLst>
            <pc:docMk/>
            <pc:sldMk cId="0" sldId="258"/>
            <ac:picMk id="19" creationId="{1129DB5B-A022-4C66-889E-935417CB4671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30:31.894" v="580"/>
          <ac:picMkLst>
            <pc:docMk/>
            <pc:sldMk cId="0" sldId="258"/>
            <ac:picMk id="21" creationId="{77C60557-753C-4603-9CA8-60E69E97F049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37:31.852" v="614"/>
          <ac:picMkLst>
            <pc:docMk/>
            <pc:sldMk cId="0" sldId="258"/>
            <ac:picMk id="23" creationId="{7F73BA44-4264-464A-86FF-54F9D94B9F26}"/>
          </ac:picMkLst>
        </pc:picChg>
        <pc:picChg chg="add del mod ord">
          <ac:chgData name="Нестеренко Петр Алексеевич" userId="S::pnesterenko@sfedu.ru::b52d7185-ded5-47d8-9dcd-a3f55ab734fb" providerId="AD" clId="Web-{CBEC28AF-625D-F778-80F3-77940D50320C}" dt="2020-04-12T09:44:33.670" v="739"/>
          <ac:picMkLst>
            <pc:docMk/>
            <pc:sldMk cId="0" sldId="258"/>
            <ac:picMk id="26" creationId="{ABEB9792-8A58-4194-A259-F19B0086F368}"/>
          </ac:picMkLst>
        </pc:picChg>
        <pc:picChg chg="add del mod ord">
          <ac:chgData name="Нестеренко Петр Алексеевич" userId="S::pnesterenko@sfedu.ru::b52d7185-ded5-47d8-9dcd-a3f55ab734fb" providerId="AD" clId="Web-{CBEC28AF-625D-F778-80F3-77940D50320C}" dt="2020-04-12T09:44:34.092" v="740"/>
          <ac:picMkLst>
            <pc:docMk/>
            <pc:sldMk cId="0" sldId="258"/>
            <ac:picMk id="28" creationId="{7C593A2B-1FCC-4AE1-BF2F-5F144A0D8706}"/>
          </ac:picMkLst>
        </pc:picChg>
        <pc:picChg chg="add del mod ord">
          <ac:chgData name="Нестеренко Петр Алексеевич" userId="S::pnesterenko@sfedu.ru::b52d7185-ded5-47d8-9dcd-a3f55ab734fb" providerId="AD" clId="Web-{CBEC28AF-625D-F778-80F3-77940D50320C}" dt="2020-04-12T09:44:34.842" v="743"/>
          <ac:picMkLst>
            <pc:docMk/>
            <pc:sldMk cId="0" sldId="258"/>
            <ac:picMk id="30" creationId="{AFB3CA00-984F-4732-98CD-EF2AE24F80BE}"/>
          </ac:picMkLst>
        </pc:picChg>
        <pc:picChg chg="add del mod ord">
          <ac:chgData name="Нестеренко Петр Алексеевич" userId="S::pnesterenko@sfedu.ru::b52d7185-ded5-47d8-9dcd-a3f55ab734fb" providerId="AD" clId="Web-{CBEC28AF-625D-F778-80F3-77940D50320C}" dt="2020-04-12T09:44:34.592" v="742"/>
          <ac:picMkLst>
            <pc:docMk/>
            <pc:sldMk cId="0" sldId="258"/>
            <ac:picMk id="32" creationId="{A35086B1-082A-442D-9300-AF5A090B0B9D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41:54.340" v="691"/>
          <ac:picMkLst>
            <pc:docMk/>
            <pc:sldMk cId="0" sldId="258"/>
            <ac:picMk id="34" creationId="{3F3F6841-5BDC-4397-9701-6D66594551F1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41:47.965" v="687"/>
          <ac:picMkLst>
            <pc:docMk/>
            <pc:sldMk cId="0" sldId="258"/>
            <ac:picMk id="36" creationId="{59E2580B-09C8-4A30-A8F6-C9A011BB295D}"/>
          </ac:picMkLst>
        </pc:picChg>
        <pc:picChg chg="add del">
          <ac:chgData name="Нестеренко Петр Алексеевич" userId="S::pnesterenko@sfedu.ru::b52d7185-ded5-47d8-9dcd-a3f55ab734fb" providerId="AD" clId="Web-{CBEC28AF-625D-F778-80F3-77940D50320C}" dt="2020-04-12T09:41:49.340" v="688"/>
          <ac:picMkLst>
            <pc:docMk/>
            <pc:sldMk cId="0" sldId="258"/>
            <ac:picMk id="39" creationId="{D8C67178-C15E-489D-8DDF-CB1BD419478F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41:43.137" v="684"/>
          <ac:picMkLst>
            <pc:docMk/>
            <pc:sldMk cId="0" sldId="258"/>
            <ac:picMk id="40" creationId="{89010C05-5F3C-43D6-A850-5BBCF6913073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44:33.077" v="738"/>
          <ac:picMkLst>
            <pc:docMk/>
            <pc:sldMk cId="0" sldId="258"/>
            <ac:picMk id="42" creationId="{72132355-19F4-48C1-8823-1A9B38221D65}"/>
          </ac:picMkLst>
        </pc:picChg>
        <pc:picChg chg="add del mod ord">
          <ac:chgData name="Нестеренко Петр Алексеевич" userId="S::pnesterenko@sfedu.ru::b52d7185-ded5-47d8-9dcd-a3f55ab734fb" providerId="AD" clId="Web-{CBEC28AF-625D-F778-80F3-77940D50320C}" dt="2020-04-12T09:44:29.061" v="736"/>
          <ac:picMkLst>
            <pc:docMk/>
            <pc:sldMk cId="0" sldId="258"/>
            <ac:picMk id="44" creationId="{5B2E5A2B-102E-4D15-8A1A-E4924812C1D1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09:54:02.944" v="1275"/>
          <ac:picMkLst>
            <pc:docMk/>
            <pc:sldMk cId="0" sldId="258"/>
            <ac:picMk id="56" creationId="{623B8C17-E0E5-49A7-8670-6066A8E0347D}"/>
          </ac:picMkLst>
        </pc:picChg>
        <pc:picChg chg="add del">
          <ac:chgData name="Нестеренко Петр Алексеевич" userId="S::pnesterenko@sfedu.ru::b52d7185-ded5-47d8-9dcd-a3f55ab734fb" providerId="AD" clId="Web-{CBEC28AF-625D-F778-80F3-77940D50320C}" dt="2020-04-12T09:54:00.366" v="1274"/>
          <ac:picMkLst>
            <pc:docMk/>
            <pc:sldMk cId="0" sldId="258"/>
            <ac:picMk id="64" creationId="{987465BB-778F-4841-903A-D51C7F327CB1}"/>
          </ac:picMkLst>
        </pc:picChg>
        <pc:picChg chg="add mod">
          <ac:chgData name="Нестеренко Петр Алексеевич" userId="S::pnesterenko@sfedu.ru::b52d7185-ded5-47d8-9dcd-a3f55ab734fb" providerId="AD" clId="Web-{CBEC28AF-625D-F778-80F3-77940D50320C}" dt="2020-04-12T10:04:51.187" v="1507" actId="1076"/>
          <ac:picMkLst>
            <pc:docMk/>
            <pc:sldMk cId="0" sldId="258"/>
            <ac:picMk id="67" creationId="{BACC62F1-9D74-413C-B0A3-07EE1A8D11A0}"/>
          </ac:picMkLst>
        </pc:picChg>
        <pc:cxnChg chg="add">
          <ac:chgData name="Нестеренко Петр Алексеевич" userId="S::pnesterenko@sfedu.ru::b52d7185-ded5-47d8-9dcd-a3f55ab734fb" providerId="AD" clId="Web-{CBEC28AF-625D-F778-80F3-77940D50320C}" dt="2020-04-12T09:52:15.990" v="1244"/>
          <ac:cxnSpMkLst>
            <pc:docMk/>
            <pc:sldMk cId="0" sldId="258"/>
            <ac:cxnSpMk id="54" creationId="{A7208205-03EE-4EC8-9C34-59270C1880D8}"/>
          </ac:cxnSpMkLst>
        </pc:cxnChg>
      </pc:sldChg>
      <pc:sldChg chg="addSp delSp modSp del mod setBg setFolMasterObjs modClrScheme chgLayout">
        <pc:chgData name="Нестеренко Петр Алексеевич" userId="S::pnesterenko@sfedu.ru::b52d7185-ded5-47d8-9dcd-a3f55ab734fb" providerId="AD" clId="Web-{CBEC28AF-625D-F778-80F3-77940D50320C}" dt="2020-04-12T10:03:33.811" v="1438"/>
        <pc:sldMkLst>
          <pc:docMk/>
          <pc:sldMk cId="0" sldId="259"/>
        </pc:sldMkLst>
        <pc:spChg chg="del mod">
          <ac:chgData name="Нестеренко Петр Алексеевич" userId="S::pnesterenko@sfedu.ru::b52d7185-ded5-47d8-9dcd-a3f55ab734fb" providerId="AD" clId="Web-{CBEC28AF-625D-F778-80F3-77940D50320C}" dt="2020-04-12T10:02:08.716" v="1420"/>
          <ac:spMkLst>
            <pc:docMk/>
            <pc:sldMk cId="0" sldId="259"/>
            <ac:spMk id="2" creationId="{00000000-0000-0000-0000-000000000000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10:00:32.246" v="1368"/>
          <ac:spMkLst>
            <pc:docMk/>
            <pc:sldMk cId="0" sldId="259"/>
            <ac:spMk id="5" creationId="{D50486EB-1F28-4A14-914D-8BC44F826078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02:08.716" v="1420"/>
          <ac:spMkLst>
            <pc:docMk/>
            <pc:sldMk cId="0" sldId="259"/>
            <ac:spMk id="8" creationId="{3474075A-16E3-4F98-B629-F8FA4E18205D}"/>
          </ac:spMkLst>
        </pc:spChg>
        <pc:spChg chg="add">
          <ac:chgData name="Нестеренко Петр Алексеевич" userId="S::pnesterenko@sfedu.ru::b52d7185-ded5-47d8-9dcd-a3f55ab734fb" providerId="AD" clId="Web-{CBEC28AF-625D-F778-80F3-77940D50320C}" dt="2020-04-12T10:02:08.716" v="1420"/>
          <ac:spMkLst>
            <pc:docMk/>
            <pc:sldMk cId="0" sldId="259"/>
            <ac:spMk id="15" creationId="{7E475056-B0EB-44BE-8568-61ABEFB2E99D}"/>
          </ac:spMkLst>
        </pc:spChg>
        <pc:spChg chg="add">
          <ac:chgData name="Нестеренко Петр Алексеевич" userId="S::pnesterenko@sfedu.ru::b52d7185-ded5-47d8-9dcd-a3f55ab734fb" providerId="AD" clId="Web-{CBEC28AF-625D-F778-80F3-77940D50320C}" dt="2020-04-12T10:02:08.716" v="1420"/>
          <ac:spMkLst>
            <pc:docMk/>
            <pc:sldMk cId="0" sldId="259"/>
            <ac:spMk id="19" creationId="{E82ABBDC-7A44-4AE8-A04F-B5495481B9F2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10:02:42.920" v="1425"/>
          <ac:spMkLst>
            <pc:docMk/>
            <pc:sldMk cId="0" sldId="259"/>
            <ac:spMk id="28" creationId="{C6603BD9-B412-42E4-9DA3-DA2033CC2A1A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02:59.232" v="1429" actId="14100"/>
          <ac:spMkLst>
            <pc:docMk/>
            <pc:sldMk cId="0" sldId="259"/>
            <ac:spMk id="37" creationId="{E9B2193A-919E-4F2F-B573-ED646FA4FAE3}"/>
          </ac:spMkLst>
        </pc:spChg>
        <pc:graphicFrameChg chg="add mod">
          <ac:chgData name="Нестеренко Петр Алексеевич" userId="S::pnesterenko@sfedu.ru::b52d7185-ded5-47d8-9dcd-a3f55ab734fb" providerId="AD" clId="Web-{CBEC28AF-625D-F778-80F3-77940D50320C}" dt="2020-04-12T10:03:12.608" v="1431" actId="14100"/>
          <ac:graphicFrameMkLst>
            <pc:docMk/>
            <pc:sldMk cId="0" sldId="259"/>
            <ac:graphicFrameMk id="10" creationId="{AF6BC7F6-892B-4C34-873D-36B984882231}"/>
          </ac:graphicFrameMkLst>
        </pc:graphicFrameChg>
        <pc:picChg chg="add del">
          <ac:chgData name="Нестеренко Петр Алексеевич" userId="S::pnesterenko@sfedu.ru::b52d7185-ded5-47d8-9dcd-a3f55ab734fb" providerId="AD" clId="Web-{CBEC28AF-625D-F778-80F3-77940D50320C}" dt="2020-04-12T09:54:45.070" v="1283"/>
          <ac:picMkLst>
            <pc:docMk/>
            <pc:sldMk cId="0" sldId="259"/>
            <ac:picMk id="7" creationId="{77412570-5381-4514-BDB4-2EF5E6F9DC72}"/>
          </ac:picMkLst>
        </pc:picChg>
        <pc:picChg chg="add del">
          <ac:chgData name="Нестеренко Петр Алексеевич" userId="S::pnesterenko@sfedu.ru::b52d7185-ded5-47d8-9dcd-a3f55ab734fb" providerId="AD" clId="Web-{CBEC28AF-625D-F778-80F3-77940D50320C}" dt="2020-04-12T10:02:08.591" v="1419"/>
          <ac:picMkLst>
            <pc:docMk/>
            <pc:sldMk cId="0" sldId="259"/>
            <ac:picMk id="12" creationId="{77E7053A-3D3E-416D-9FC2-76030DCFE989}"/>
          </ac:picMkLst>
        </pc:picChg>
        <pc:cxnChg chg="add">
          <ac:chgData name="Нестеренко Петр Алексеевич" userId="S::pnesterenko@sfedu.ru::b52d7185-ded5-47d8-9dcd-a3f55ab734fb" providerId="AD" clId="Web-{CBEC28AF-625D-F778-80F3-77940D50320C}" dt="2020-04-12T10:02:08.716" v="1420"/>
          <ac:cxnSpMkLst>
            <pc:docMk/>
            <pc:sldMk cId="0" sldId="259"/>
            <ac:cxnSpMk id="17" creationId="{F2C8E2EC-73A4-48C2-B4D7-D7726BD908EE}"/>
          </ac:cxnSpMkLst>
        </pc:cxnChg>
      </pc:sldChg>
      <pc:sldChg chg="addSp delSp modSp del mod setBg setFolMasterObjs modClrScheme chgLayout">
        <pc:chgData name="Нестеренко Петр Алексеевич" userId="S::pnesterenko@sfedu.ru::b52d7185-ded5-47d8-9dcd-a3f55ab734fb" providerId="AD" clId="Web-{CBEC28AF-625D-F778-80F3-77940D50320C}" dt="2020-04-12T10:27:03.580" v="1910"/>
        <pc:sldMkLst>
          <pc:docMk/>
          <pc:sldMk cId="0" sldId="260"/>
        </pc:sldMkLst>
        <pc:spChg chg="del mod">
          <ac:chgData name="Нестеренко Петр Алексеевич" userId="S::pnesterenko@sfedu.ru::b52d7185-ded5-47d8-9dcd-a3f55ab734fb" providerId="AD" clId="Web-{CBEC28AF-625D-F778-80F3-77940D50320C}" dt="2020-04-12T10:17:35.838" v="1788"/>
          <ac:spMkLst>
            <pc:docMk/>
            <pc:sldMk cId="0" sldId="260"/>
            <ac:spMk id="2" creationId="{00000000-0000-0000-0000-000000000000}"/>
          </ac:spMkLst>
        </pc:spChg>
        <pc:spChg chg="ord">
          <ac:chgData name="Нестеренко Петр Алексеевич" userId="S::pnesterenko@sfedu.ru::b52d7185-ded5-47d8-9dcd-a3f55ab734fb" providerId="AD" clId="Web-{CBEC28AF-625D-F778-80F3-77940D50320C}" dt="2020-04-12T10:20:59.622" v="1814"/>
          <ac:spMkLst>
            <pc:docMk/>
            <pc:sldMk cId="0" sldId="260"/>
            <ac:spMk id="3" creationId="{00000000-0000-0000-0000-000000000000}"/>
          </ac:spMkLst>
        </pc:spChg>
        <pc:spChg chg="del mod">
          <ac:chgData name="Нестеренко Петр Алексеевич" userId="S::pnesterenko@sfedu.ru::b52d7185-ded5-47d8-9dcd-a3f55ab734fb" providerId="AD" clId="Web-{CBEC28AF-625D-F778-80F3-77940D50320C}" dt="2020-04-12T10:13:44.303" v="1640"/>
          <ac:spMkLst>
            <pc:docMk/>
            <pc:sldMk cId="0" sldId="260"/>
            <ac:spMk id="4" creationId="{00000000-0000-0000-0000-000000000000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10:17:10.791" v="1787"/>
          <ac:spMkLst>
            <pc:docMk/>
            <pc:sldMk cId="0" sldId="260"/>
            <ac:spMk id="5" creationId="{8C6CB686-5C43-437A-929E-50B994AADB9F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10:19:47.261" v="1804"/>
          <ac:spMkLst>
            <pc:docMk/>
            <pc:sldMk cId="0" sldId="260"/>
            <ac:spMk id="6" creationId="{E81854FA-703D-4E12-9499-631262228780}"/>
          </ac:spMkLst>
        </pc:spChg>
        <pc:spChg chg="add del mod">
          <ac:chgData name="Нестеренко Петр Алексеевич" userId="S::pnesterenko@sfedu.ru::b52d7185-ded5-47d8-9dcd-a3f55ab734fb" providerId="AD" clId="Web-{CBEC28AF-625D-F778-80F3-77940D50320C}" dt="2020-04-12T10:22:47.092" v="1864" actId="1076"/>
          <ac:spMkLst>
            <pc:docMk/>
            <pc:sldMk cId="0" sldId="260"/>
            <ac:spMk id="9" creationId="{5B4149D9-A859-4BEE-B1A3-F433B7274450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21:31.794" v="1832" actId="20577"/>
          <ac:spMkLst>
            <pc:docMk/>
            <pc:sldMk cId="0" sldId="260"/>
            <ac:spMk id="10" creationId="{698274E7-7670-4927-90E8-9C04F9FB2D39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22:06.216" v="1846" actId="1076"/>
          <ac:spMkLst>
            <pc:docMk/>
            <pc:sldMk cId="0" sldId="260"/>
            <ac:spMk id="11" creationId="{A97F6C32-F94F-43E5-949C-83DCEE88A034}"/>
          </ac:spMkLst>
        </pc:spChg>
        <pc:picChg chg="add del mod">
          <ac:chgData name="Нестеренко Петр Алексеевич" userId="S::pnesterenko@sfedu.ru::b52d7185-ded5-47d8-9dcd-a3f55ab734fb" providerId="AD" clId="Web-{CBEC28AF-625D-F778-80F3-77940D50320C}" dt="2020-04-12T10:21:03.903" v="1816"/>
          <ac:picMkLst>
            <pc:docMk/>
            <pc:sldMk cId="0" sldId="260"/>
            <ac:picMk id="7" creationId="{CB4353A9-961D-4F31-BF51-F56374A953E4}"/>
          </ac:picMkLst>
        </pc:picChg>
      </pc:sldChg>
      <pc:sldChg chg="addSp delSp modSp mod modClrScheme chgLayout">
        <pc:chgData name="Нестеренко Петр Алексеевич" userId="S::pnesterenko@sfedu.ru::b52d7185-ded5-47d8-9dcd-a3f55ab734fb" providerId="AD" clId="Web-{CBEC28AF-625D-F778-80F3-77940D50320C}" dt="2020-04-12T10:50:33.740" v="2815"/>
        <pc:sldMkLst>
          <pc:docMk/>
          <pc:sldMk cId="0" sldId="261"/>
        </pc:sldMkLst>
        <pc:spChg chg="del mod">
          <ac:chgData name="Нестеренко Петр Алексеевич" userId="S::pnesterenko@sfedu.ru::b52d7185-ded5-47d8-9dcd-a3f55ab734fb" providerId="AD" clId="Web-{CBEC28AF-625D-F778-80F3-77940D50320C}" dt="2020-04-12T10:39:39.950" v="1958"/>
          <ac:spMkLst>
            <pc:docMk/>
            <pc:sldMk cId="0" sldId="261"/>
            <ac:spMk id="2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10:30:55.676" v="1949"/>
          <ac:spMkLst>
            <pc:docMk/>
            <pc:sldMk cId="0" sldId="261"/>
            <ac:spMk id="4" creationId="{00000000-0000-0000-0000-000000000000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40:17.888" v="2014" actId="1076"/>
          <ac:spMkLst>
            <pc:docMk/>
            <pc:sldMk cId="0" sldId="261"/>
            <ac:spMk id="5" creationId="{E8A41ED5-EEA8-4E33-9591-8A55C6BAB797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50:02.021" v="2812" actId="20577"/>
          <ac:spMkLst>
            <pc:docMk/>
            <pc:sldMk cId="0" sldId="261"/>
            <ac:spMk id="6" creationId="{F865B151-3428-474E-AF46-F46E119AB814}"/>
          </ac:spMkLst>
        </pc:spChg>
        <pc:picChg chg="add mod">
          <ac:chgData name="Нестеренко Петр Алексеевич" userId="S::pnesterenko@sfedu.ru::b52d7185-ded5-47d8-9dcd-a3f55ab734fb" providerId="AD" clId="Web-{CBEC28AF-625D-F778-80F3-77940D50320C}" dt="2020-04-12T10:48:35.051" v="2762" actId="1076"/>
          <ac:picMkLst>
            <pc:docMk/>
            <pc:sldMk cId="0" sldId="261"/>
            <ac:picMk id="7" creationId="{3EA12D77-C6AA-4523-BFDD-9CCAD36A1105}"/>
          </ac:picMkLst>
        </pc:picChg>
        <pc:picChg chg="add mod">
          <ac:chgData name="Нестеренко Петр Алексеевич" userId="S::pnesterenko@sfedu.ru::b52d7185-ded5-47d8-9dcd-a3f55ab734fb" providerId="AD" clId="Web-{CBEC28AF-625D-F778-80F3-77940D50320C}" dt="2020-04-12T10:48:38.957" v="2764" actId="1076"/>
          <ac:picMkLst>
            <pc:docMk/>
            <pc:sldMk cId="0" sldId="261"/>
            <ac:picMk id="9" creationId="{0B0717F9-018C-48EE-8E6C-025D4A299C1D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10:47:49.269" v="2753"/>
          <ac:picMkLst>
            <pc:docMk/>
            <pc:sldMk cId="0" sldId="261"/>
            <ac:picMk id="11" creationId="{CDFC97DC-22FF-49D1-A8AB-54DCE95FE789}"/>
          </ac:picMkLst>
        </pc:picChg>
        <pc:picChg chg="add">
          <ac:chgData name="Нестеренко Петр Алексеевич" userId="S::pnesterenko@sfedu.ru::b52d7185-ded5-47d8-9dcd-a3f55ab734fb" providerId="AD" clId="Web-{CBEC28AF-625D-F778-80F3-77940D50320C}" dt="2020-04-12T10:50:33.740" v="2815"/>
          <ac:picMkLst>
            <pc:docMk/>
            <pc:sldMk cId="0" sldId="261"/>
            <ac:picMk id="14" creationId="{E98AD9A7-CF50-4F6F-8B21-8443838B7194}"/>
          </ac:picMkLst>
        </pc:picChg>
      </pc:sldChg>
      <pc:sldChg chg="mod modClrScheme chgLayout">
        <pc:chgData name="Нестеренко Петр Алексеевич" userId="S::pnesterenko@sfedu.ru::b52d7185-ded5-47d8-9dcd-a3f55ab734fb" providerId="AD" clId="Web-{CBEC28AF-625D-F778-80F3-77940D50320C}" dt="2020-04-12T09:11:34.332" v="35"/>
        <pc:sldMkLst>
          <pc:docMk/>
          <pc:sldMk cId="0" sldId="262"/>
        </pc:sldMkLst>
      </pc:sldChg>
      <pc:sldChg chg="mod modClrScheme chgLayout">
        <pc:chgData name="Нестеренко Петр Алексеевич" userId="S::pnesterenko@sfedu.ru::b52d7185-ded5-47d8-9dcd-a3f55ab734fb" providerId="AD" clId="Web-{CBEC28AF-625D-F778-80F3-77940D50320C}" dt="2020-04-12T09:11:34.332" v="35"/>
        <pc:sldMkLst>
          <pc:docMk/>
          <pc:sldMk cId="0" sldId="263"/>
        </pc:sldMkLst>
      </pc:sldChg>
      <pc:sldChg chg="mod modClrScheme chgLayout">
        <pc:chgData name="Нестеренко Петр Алексеевич" userId="S::pnesterenko@sfedu.ru::b52d7185-ded5-47d8-9dcd-a3f55ab734fb" providerId="AD" clId="Web-{CBEC28AF-625D-F778-80F3-77940D50320C}" dt="2020-04-12T09:11:34.332" v="35"/>
        <pc:sldMkLst>
          <pc:docMk/>
          <pc:sldMk cId="0" sldId="264"/>
        </pc:sldMkLst>
      </pc:sldChg>
      <pc:sldChg chg="mod modClrScheme chgLayout">
        <pc:chgData name="Нестеренко Петр Алексеевич" userId="S::pnesterenko@sfedu.ru::b52d7185-ded5-47d8-9dcd-a3f55ab734fb" providerId="AD" clId="Web-{CBEC28AF-625D-F778-80F3-77940D50320C}" dt="2020-04-12T09:11:34.332" v="35"/>
        <pc:sldMkLst>
          <pc:docMk/>
          <pc:sldMk cId="0" sldId="265"/>
        </pc:sldMkLst>
      </pc:sldChg>
      <pc:sldChg chg="modSp mod modClrScheme chgLayout">
        <pc:chgData name="Нестеренко Петр Алексеевич" userId="S::pnesterenko@sfedu.ru::b52d7185-ded5-47d8-9dcd-a3f55ab734fb" providerId="AD" clId="Web-{CBEC28AF-625D-F778-80F3-77940D50320C}" dt="2020-04-12T09:11:34.332" v="35"/>
        <pc:sldMkLst>
          <pc:docMk/>
          <pc:sldMk cId="0" sldId="266"/>
        </pc:sldMkLst>
        <pc:spChg chg="mod ord">
          <ac:chgData name="Нестеренко Петр Алексеевич" userId="S::pnesterenko@sfedu.ru::b52d7185-ded5-47d8-9dcd-a3f55ab734fb" providerId="AD" clId="Web-{CBEC28AF-625D-F778-80F3-77940D50320C}" dt="2020-04-12T09:11:34.332" v="35"/>
          <ac:spMkLst>
            <pc:docMk/>
            <pc:sldMk cId="0" sldId="266"/>
            <ac:spMk id="9" creationId="{00000000-0000-0000-0000-000000000000}"/>
          </ac:spMkLst>
        </pc:spChg>
      </pc:sldChg>
      <pc:sldChg chg="addSp modSp add replId">
        <pc:chgData name="Нестеренко Петр Алексеевич" userId="S::pnesterenko@sfedu.ru::b52d7185-ded5-47d8-9dcd-a3f55ab734fb" providerId="AD" clId="Web-{CBEC28AF-625D-F778-80F3-77940D50320C}" dt="2020-04-12T10:08:33.924" v="1519" actId="14100"/>
        <pc:sldMkLst>
          <pc:docMk/>
          <pc:sldMk cId="3772466501" sldId="267"/>
        </pc:sldMkLst>
        <pc:spChg chg="mod">
          <ac:chgData name="Нестеренко Петр Алексеевич" userId="S::pnesterenko@sfedu.ru::b52d7185-ded5-47d8-9dcd-a3f55ab734fb" providerId="AD" clId="Web-{CBEC28AF-625D-F778-80F3-77940D50320C}" dt="2020-04-12T10:03:29.092" v="1435" actId="20577"/>
          <ac:spMkLst>
            <pc:docMk/>
            <pc:sldMk cId="3772466501" sldId="267"/>
            <ac:spMk id="47" creationId="{204E6965-79E9-4D47-A181-111A0D5B9939}"/>
          </ac:spMkLst>
        </pc:spChg>
        <pc:spChg chg="mod">
          <ac:chgData name="Нестеренко Петр Алексеевич" userId="S::pnesterenko@sfedu.ru::b52d7185-ded5-47d8-9dcd-a3f55ab734fb" providerId="AD" clId="Web-{CBEC28AF-625D-F778-80F3-77940D50320C}" dt="2020-04-12T10:03:56.046" v="1497" actId="1076"/>
          <ac:spMkLst>
            <pc:docMk/>
            <pc:sldMk cId="3772466501" sldId="267"/>
            <ac:spMk id="48" creationId="{79E383FB-5E85-46EE-ACDD-46728577A6BE}"/>
          </ac:spMkLst>
        </pc:spChg>
        <pc:graphicFrameChg chg="add mod modGraphic">
          <ac:chgData name="Нестеренко Петр Алексеевич" userId="S::pnesterenko@sfedu.ru::b52d7185-ded5-47d8-9dcd-a3f55ab734fb" providerId="AD" clId="Web-{CBEC28AF-625D-F778-80F3-77940D50320C}" dt="2020-04-12T10:08:33.924" v="1519" actId="14100"/>
          <ac:graphicFrameMkLst>
            <pc:docMk/>
            <pc:sldMk cId="3772466501" sldId="267"/>
            <ac:graphicFrameMk id="2" creationId="{67BC1BCC-3522-4937-BF4F-0AC7A606543A}"/>
          </ac:graphicFrameMkLst>
        </pc:graphicFrameChg>
        <pc:picChg chg="add">
          <ac:chgData name="Нестеренко Петр Алексеевич" userId="S::pnesterenko@sfedu.ru::b52d7185-ded5-47d8-9dcd-a3f55ab734fb" providerId="AD" clId="Web-{CBEC28AF-625D-F778-80F3-77940D50320C}" dt="2020-04-12T10:04:53.375" v="1508"/>
          <ac:picMkLst>
            <pc:docMk/>
            <pc:sldMk cId="3772466501" sldId="267"/>
            <ac:picMk id="19" creationId="{6CB82D3C-CAFB-4B00-BE84-CC7ED1323B0C}"/>
          </ac:picMkLst>
        </pc:picChg>
      </pc:sldChg>
      <pc:sldChg chg="addSp delSp modSp add replId">
        <pc:chgData name="Нестеренко Петр Алексеевич" userId="S::pnesterenko@sfedu.ru::b52d7185-ded5-47d8-9dcd-a3f55ab734fb" providerId="AD" clId="Web-{CBEC28AF-625D-F778-80F3-77940D50320C}" dt="2020-04-12T10:39:08.215" v="1952" actId="20577"/>
        <pc:sldMkLst>
          <pc:docMk/>
          <pc:sldMk cId="3092787913" sldId="268"/>
        </pc:sldMkLst>
        <pc:spChg chg="mod">
          <ac:chgData name="Нестеренко Петр Алексеевич" userId="S::pnesterenko@sfedu.ru::b52d7185-ded5-47d8-9dcd-a3f55ab734fb" providerId="AD" clId="Web-{CBEC28AF-625D-F778-80F3-77940D50320C}" dt="2020-04-12T10:22:26.717" v="1859" actId="20577"/>
          <ac:spMkLst>
            <pc:docMk/>
            <pc:sldMk cId="3092787913" sldId="268"/>
            <ac:spMk id="48" creationId="{79E383FB-5E85-46EE-ACDD-46728577A6BE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28:45.628" v="1948" actId="1076"/>
          <ac:spMkLst>
            <pc:docMk/>
            <pc:sldMk cId="3092787913" sldId="268"/>
            <ac:spMk id="342" creationId="{F8B1C80B-AE8F-4A60-B974-A050431A70C3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39:08.215" v="1952" actId="20577"/>
          <ac:spMkLst>
            <pc:docMk/>
            <pc:sldMk cId="3092787913" sldId="268"/>
            <ac:spMk id="344" creationId="{92F3872F-99B4-44DA-8013-BC85F0DB0903}"/>
          </ac:spMkLst>
        </pc:spChg>
        <pc:graphicFrameChg chg="del mod modGraphic">
          <ac:chgData name="Нестеренко Петр Алексеевич" userId="S::pnesterenko@sfedu.ru::b52d7185-ded5-47d8-9dcd-a3f55ab734fb" providerId="AD" clId="Web-{CBEC28AF-625D-F778-80F3-77940D50320C}" dt="2020-04-12T10:26:49.267" v="1907"/>
          <ac:graphicFrameMkLst>
            <pc:docMk/>
            <pc:sldMk cId="3092787913" sldId="268"/>
            <ac:graphicFrameMk id="2" creationId="{67BC1BCC-3522-4937-BF4F-0AC7A606543A}"/>
          </ac:graphicFrameMkLst>
        </pc:graphicFrameChg>
        <pc:picChg chg="add del mod">
          <ac:chgData name="Нестеренко Петр Алексеевич" userId="S::pnesterenko@sfedu.ru::b52d7185-ded5-47d8-9dcd-a3f55ab734fb" providerId="AD" clId="Web-{CBEC28AF-625D-F778-80F3-77940D50320C}" dt="2020-04-12T10:25:12.609" v="1900"/>
          <ac:picMkLst>
            <pc:docMk/>
            <pc:sldMk cId="3092787913" sldId="268"/>
            <ac:picMk id="276" creationId="{83E3B192-853B-4486-BFE8-7D18C46CF004}"/>
          </ac:picMkLst>
        </pc:picChg>
        <pc:picChg chg="add del mod">
          <ac:chgData name="Нестеренко Петр Алексеевич" userId="S::pnesterenko@sfedu.ru::b52d7185-ded5-47d8-9dcd-a3f55ab734fb" providerId="AD" clId="Web-{CBEC28AF-625D-F778-80F3-77940D50320C}" dt="2020-04-12T10:27:41.236" v="1921"/>
          <ac:picMkLst>
            <pc:docMk/>
            <pc:sldMk cId="3092787913" sldId="268"/>
            <ac:picMk id="345" creationId="{043CB325-C2CA-4C19-9661-2B5D72F69DFD}"/>
          </ac:picMkLst>
        </pc:picChg>
      </pc:sldChg>
      <pc:sldChg chg="add del replId">
        <pc:chgData name="Нестеренко Петр Алексеевич" userId="S::pnesterenko@sfedu.ru::b52d7185-ded5-47d8-9dcd-a3f55ab734fb" providerId="AD" clId="Web-{CBEC28AF-625D-F778-80F3-77940D50320C}" dt="2020-04-12T10:50:38.505" v="2817"/>
        <pc:sldMkLst>
          <pc:docMk/>
          <pc:sldMk cId="263786121" sldId="269"/>
        </pc:sldMkLst>
      </pc:sldChg>
      <pc:sldChg chg="new del">
        <pc:chgData name="Нестеренко Петр Алексеевич" userId="S::pnesterenko@sfedu.ru::b52d7185-ded5-47d8-9dcd-a3f55ab734fb" providerId="AD" clId="Web-{CBEC28AF-625D-F778-80F3-77940D50320C}" dt="2020-04-12T10:38:58.871" v="1951"/>
        <pc:sldMkLst>
          <pc:docMk/>
          <pc:sldMk cId="3346769788" sldId="269"/>
        </pc:sldMkLst>
      </pc:sldChg>
      <pc:sldChg chg="addSp delSp modSp add mod replId setBg setClrOvrMap">
        <pc:chgData name="Нестеренко Петр Алексеевич" userId="S::pnesterenko@sfedu.ru::b52d7185-ded5-47d8-9dcd-a3f55ab734fb" providerId="AD" clId="Web-{CBEC28AF-625D-F778-80F3-77940D50320C}" dt="2020-04-12T10:52:15.319" v="2834"/>
        <pc:sldMkLst>
          <pc:docMk/>
          <pc:sldMk cId="4272138178" sldId="269"/>
        </pc:sldMkLst>
        <pc:spChg chg="del">
          <ac:chgData name="Нестеренко Петр Алексеевич" userId="S::pnesterenko@sfedu.ru::b52d7185-ded5-47d8-9dcd-a3f55ab734fb" providerId="AD" clId="Web-{CBEC28AF-625D-F778-80F3-77940D50320C}" dt="2020-04-12T10:51:22.319" v="2826"/>
          <ac:spMkLst>
            <pc:docMk/>
            <pc:sldMk cId="4272138178" sldId="269"/>
            <ac:spMk id="2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10:51:22.319" v="2825"/>
          <ac:spMkLst>
            <pc:docMk/>
            <pc:sldMk cId="4272138178" sldId="269"/>
            <ac:spMk id="3" creationId="{00000000-0000-0000-0000-000000000000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10:51:22.319" v="2824"/>
          <ac:spMkLst>
            <pc:docMk/>
            <pc:sldMk cId="4272138178" sldId="269"/>
            <ac:spMk id="4" creationId="{00000000-0000-0000-0000-000000000000}"/>
          </ac:spMkLst>
        </pc:spChg>
        <pc:spChg chg="add ord">
          <ac:chgData name="Нестеренко Петр Алексеевич" userId="S::pnesterenko@sfedu.ru::b52d7185-ded5-47d8-9dcd-a3f55ab734fb" providerId="AD" clId="Web-{CBEC28AF-625D-F778-80F3-77940D50320C}" dt="2020-04-12T10:52:15.319" v="2834"/>
          <ac:spMkLst>
            <pc:docMk/>
            <pc:sldMk cId="4272138178" sldId="269"/>
            <ac:spMk id="5" creationId="{DE7E0C24-7722-4CC2-B4BA-94C7F653D2F6}"/>
          </ac:spMkLst>
        </pc:spChg>
        <pc:spChg chg="add mod ord">
          <ac:chgData name="Нестеренко Петр Алексеевич" userId="S::pnesterenko@sfedu.ru::b52d7185-ded5-47d8-9dcd-a3f55ab734fb" providerId="AD" clId="Web-{CBEC28AF-625D-F778-80F3-77940D50320C}" dt="2020-04-12T10:52:15.319" v="2834"/>
          <ac:spMkLst>
            <pc:docMk/>
            <pc:sldMk cId="4272138178" sldId="269"/>
            <ac:spMk id="6" creationId="{17376468-3D49-4FE9-A9DE-9F10A538239B}"/>
          </ac:spMkLst>
        </pc:spChg>
        <pc:spChg chg="add mod">
          <ac:chgData name="Нестеренко Петр Алексеевич" userId="S::pnesterenko@sfedu.ru::b52d7185-ded5-47d8-9dcd-a3f55ab734fb" providerId="AD" clId="Web-{CBEC28AF-625D-F778-80F3-77940D50320C}" dt="2020-04-12T10:52:15.319" v="2834"/>
          <ac:spMkLst>
            <pc:docMk/>
            <pc:sldMk cId="4272138178" sldId="269"/>
            <ac:spMk id="7" creationId="{A4E6AE7D-C638-4D8D-AA85-51A466160658}"/>
          </ac:spMkLst>
        </pc:spChg>
        <pc:spChg chg="add">
          <ac:chgData name="Нестеренко Петр Алексеевич" userId="S::pnesterenko@sfedu.ru::b52d7185-ded5-47d8-9dcd-a3f55ab734fb" providerId="AD" clId="Web-{CBEC28AF-625D-F778-80F3-77940D50320C}" dt="2020-04-12T10:52:15.319" v="2834"/>
          <ac:spMkLst>
            <pc:docMk/>
            <pc:sldMk cId="4272138178" sldId="269"/>
            <ac:spMk id="17" creationId="{C2CAC0E2-A334-4A65-B7FA-9BDDAD042CC6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10:51:22.319" v="2823"/>
          <ac:spMkLst>
            <pc:docMk/>
            <pc:sldMk cId="4272138178" sldId="269"/>
            <ac:spMk id="29" creationId="{20D0804D-D86B-425B-A171-8978406DAA35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10:51:22.319" v="2822"/>
          <ac:spMkLst>
            <pc:docMk/>
            <pc:sldMk cId="4272138178" sldId="269"/>
            <ac:spMk id="45" creationId="{987A4B40-A39F-495F-83AB-EB89D4D18C21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10:51:22.303" v="2821"/>
          <ac:spMkLst>
            <pc:docMk/>
            <pc:sldMk cId="4272138178" sldId="269"/>
            <ac:spMk id="47" creationId="{8C2A2D00-F0A1-474D-B812-96FFAEB8B533}"/>
          </ac:spMkLst>
        </pc:spChg>
        <pc:spChg chg="del">
          <ac:chgData name="Нестеренко Петр Алексеевич" userId="S::pnesterenko@sfedu.ru::b52d7185-ded5-47d8-9dcd-a3f55ab734fb" providerId="AD" clId="Web-{CBEC28AF-625D-F778-80F3-77940D50320C}" dt="2020-04-12T10:51:22.303" v="2820"/>
          <ac:spMkLst>
            <pc:docMk/>
            <pc:sldMk cId="4272138178" sldId="269"/>
            <ac:spMk id="48" creationId="{1294E3A0-4CE3-4888-B9BC-D6C1175CCB69}"/>
          </ac:spMkLst>
        </pc:spChg>
        <pc:picChg chg="add mod">
          <ac:chgData name="Нестеренко Петр Алексеевич" userId="S::pnesterenko@sfedu.ru::b52d7185-ded5-47d8-9dcd-a3f55ab734fb" providerId="AD" clId="Web-{CBEC28AF-625D-F778-80F3-77940D50320C}" dt="2020-04-12T10:52:15.319" v="2834"/>
          <ac:picMkLst>
            <pc:docMk/>
            <pc:sldMk cId="4272138178" sldId="269"/>
            <ac:picMk id="8" creationId="{5D85EAD3-5944-4F00-93F3-55AA35C77A68}"/>
          </ac:picMkLst>
        </pc:picChg>
        <pc:picChg chg="del">
          <ac:chgData name="Нестеренко Петр Алексеевич" userId="S::pnesterenko@sfedu.ru::b52d7185-ded5-47d8-9dcd-a3f55ab734fb" providerId="AD" clId="Web-{CBEC28AF-625D-F778-80F3-77940D50320C}" dt="2020-04-12T10:51:22.319" v="2827"/>
          <ac:picMkLst>
            <pc:docMk/>
            <pc:sldMk cId="4272138178" sldId="269"/>
            <ac:picMk id="9" creationId="{27484A81-0E6A-4335-944C-0B43D0B860AB}"/>
          </ac:picMkLst>
        </pc:picChg>
        <pc:picChg chg="add mod">
          <ac:chgData name="Нестеренко Петр Алексеевич" userId="S::pnesterenko@sfedu.ru::b52d7185-ded5-47d8-9dcd-a3f55ab734fb" providerId="AD" clId="Web-{CBEC28AF-625D-F778-80F3-77940D50320C}" dt="2020-04-12T10:52:15.319" v="2834"/>
          <ac:picMkLst>
            <pc:docMk/>
            <pc:sldMk cId="4272138178" sldId="269"/>
            <ac:picMk id="10" creationId="{6A3C1731-FE5B-4403-9431-1792E30398D2}"/>
          </ac:picMkLst>
        </pc:picChg>
        <pc:picChg chg="add">
          <ac:chgData name="Нестеренко Петр Алексеевич" userId="S::pnesterenko@sfedu.ru::b52d7185-ded5-47d8-9dcd-a3f55ab734fb" providerId="AD" clId="Web-{CBEC28AF-625D-F778-80F3-77940D50320C}" dt="2020-04-12T10:51:23.178" v="2833"/>
          <ac:picMkLst>
            <pc:docMk/>
            <pc:sldMk cId="4272138178" sldId="269"/>
            <ac:picMk id="12" creationId="{0824F6EF-A8D9-4551-B912-9D921D162C51}"/>
          </ac:picMkLst>
        </pc:picChg>
        <pc:picChg chg="del">
          <ac:chgData name="Нестеренко Петр Алексеевич" userId="S::pnesterenko@sfedu.ru::b52d7185-ded5-47d8-9dcd-a3f55ab734fb" providerId="AD" clId="Web-{CBEC28AF-625D-F778-80F3-77940D50320C}" dt="2020-04-12T10:51:22.303" v="2819"/>
          <ac:picMkLst>
            <pc:docMk/>
            <pc:sldMk cId="4272138178" sldId="269"/>
            <ac:picMk id="51" creationId="{661FDEF1-4A30-4B52-940D-88AD34625FA4}"/>
          </ac:picMkLst>
        </pc:picChg>
      </pc:sldChg>
      <pc:sldMasterChg chg="del delSldLayout">
        <pc:chgData name="Нестеренко Петр Алексеевич" userId="S::pnesterenko@sfedu.ru::b52d7185-ded5-47d8-9dcd-a3f55ab734fb" providerId="AD" clId="Web-{CBEC28AF-625D-F778-80F3-77940D50320C}" dt="2020-04-12T09:02:21.840" v="0"/>
        <pc:sldMasterMkLst>
          <pc:docMk/>
          <pc:sldMasterMk cId="0" sldId="2147483648"/>
        </pc:sldMasterMkLst>
        <pc:sldLayoutChg chg="del">
          <pc:chgData name="Нестеренко Петр Алексеевич" userId="S::pnesterenko@sfedu.ru::b52d7185-ded5-47d8-9dcd-a3f55ab734fb" providerId="AD" clId="Web-{CBEC28AF-625D-F778-80F3-77940D50320C}" dt="2020-04-12T09:02:21.840" v="0"/>
          <pc:sldLayoutMkLst>
            <pc:docMk/>
            <pc:sldMasterMk cId="0" sldId="2147483648"/>
            <pc:sldLayoutMk cId="0" sldId="2147483661"/>
          </pc:sldLayoutMkLst>
        </pc:sldLayoutChg>
        <pc:sldLayoutChg chg="del">
          <pc:chgData name="Нестеренко Петр Алексеевич" userId="S::pnesterenko@sfedu.ru::b52d7185-ded5-47d8-9dcd-a3f55ab734fb" providerId="AD" clId="Web-{CBEC28AF-625D-F778-80F3-77940D50320C}" dt="2020-04-12T09:02:21.840" v="0"/>
          <pc:sldLayoutMkLst>
            <pc:docMk/>
            <pc:sldMasterMk cId="0" sldId="2147483648"/>
            <pc:sldLayoutMk cId="0" sldId="2147483662"/>
          </pc:sldLayoutMkLst>
        </pc:sldLayoutChg>
        <pc:sldLayoutChg chg="del">
          <pc:chgData name="Нестеренко Петр Алексеевич" userId="S::pnesterenko@sfedu.ru::b52d7185-ded5-47d8-9dcd-a3f55ab734fb" providerId="AD" clId="Web-{CBEC28AF-625D-F778-80F3-77940D50320C}" dt="2020-04-12T09:02:21.840" v="0"/>
          <pc:sldLayoutMkLst>
            <pc:docMk/>
            <pc:sldMasterMk cId="0" sldId="2147483648"/>
            <pc:sldLayoutMk cId="0" sldId="2147483663"/>
          </pc:sldLayoutMkLst>
        </pc:sldLayoutChg>
        <pc:sldLayoutChg chg="del">
          <pc:chgData name="Нестеренко Петр Алексеевич" userId="S::pnesterenko@sfedu.ru::b52d7185-ded5-47d8-9dcd-a3f55ab734fb" providerId="AD" clId="Web-{CBEC28AF-625D-F778-80F3-77940D50320C}" dt="2020-04-12T09:02:21.840" v="0"/>
          <pc:sldLayoutMkLst>
            <pc:docMk/>
            <pc:sldMasterMk cId="0" sldId="2147483648"/>
            <pc:sldLayoutMk cId="0" sldId="2147483664"/>
          </pc:sldLayoutMkLst>
        </pc:sldLayoutChg>
        <pc:sldLayoutChg chg="del">
          <pc:chgData name="Нестеренко Петр Алексеевич" userId="S::pnesterenko@sfedu.ru::b52d7185-ded5-47d8-9dcd-a3f55ab734fb" providerId="AD" clId="Web-{CBEC28AF-625D-F778-80F3-77940D50320C}" dt="2020-04-12T09:02:21.840" v="0"/>
          <pc:sldLayoutMkLst>
            <pc:docMk/>
            <pc:sldMasterMk cId="0" sldId="2147483648"/>
            <pc:sldLayoutMk cId="0" sldId="2147483665"/>
          </pc:sldLayoutMkLst>
        </pc:sldLayoutChg>
      </pc:sldMasterChg>
      <pc:sldMasterChg chg="add del addSldLayout delSldLayout modSldLayout">
        <pc:chgData name="Нестеренко Петр Алексеевич" userId="S::pnesterenko@sfedu.ru::b52d7185-ded5-47d8-9dcd-a3f55ab734fb" providerId="AD" clId="Web-{CBEC28AF-625D-F778-80F3-77940D50320C}" dt="2020-04-12T09:11:18.378" v="29"/>
        <pc:sldMasterMkLst>
          <pc:docMk/>
          <pc:sldMasterMk cId="4086561965" sldId="2147483666"/>
        </pc:sldMasterMkLst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1604941146" sldId="2147483667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2994664619" sldId="2147483668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2619863504" sldId="2147483669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2154335157" sldId="2147483670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1985804879" sldId="2147483671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1656900205" sldId="2147483672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2510594033" sldId="2147483673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2599761080" sldId="2147483674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2240806757" sldId="2147483675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2928062062" sldId="2147483676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4226367599" sldId="2147483677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1209036990" sldId="2147483678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3203796988" sldId="2147483679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3659691793" sldId="2147483680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1733276885" sldId="2147483681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1328499411" sldId="2147483682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18.378" v="29"/>
          <pc:sldLayoutMkLst>
            <pc:docMk/>
            <pc:sldMasterMk cId="4086561965" sldId="2147483666"/>
            <pc:sldLayoutMk cId="329291306" sldId="2147483683"/>
          </pc:sldLayoutMkLst>
        </pc:sldLayoutChg>
      </pc:sldMasterChg>
      <pc:sldMasterChg chg="add del addSldLayout delSldLayout modSldLayout">
        <pc:chgData name="Нестеренко Петр Алексеевич" userId="S::pnesterenko@sfedu.ru::b52d7185-ded5-47d8-9dcd-a3f55ab734fb" providerId="AD" clId="Web-{CBEC28AF-625D-F778-80F3-77940D50320C}" dt="2020-04-12T09:11:34.332" v="35"/>
        <pc:sldMasterMkLst>
          <pc:docMk/>
          <pc:sldMasterMk cId="3773697900" sldId="2147483684"/>
        </pc:sldMasterMkLst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4206839921" sldId="2147483685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257165171" sldId="2147483686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3053098348" sldId="2147483687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887954916" sldId="2147483688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310773505" sldId="2147483689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364246892" sldId="2147483690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1299286109" sldId="2147483691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4040540830" sldId="2147483692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2520002892" sldId="2147483693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4277423886" sldId="2147483694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1644233921" sldId="2147483695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2746091757" sldId="2147483696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2242713712" sldId="2147483697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3804028951" sldId="2147483698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3930499567" sldId="2147483699"/>
          </pc:sldLayoutMkLst>
        </pc:sldLayoutChg>
        <pc:sldLayoutChg chg="add del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3773697900" sldId="2147483684"/>
            <pc:sldLayoutMk cId="3739802199" sldId="2147483700"/>
          </pc:sldLayoutMkLst>
        </pc:sldLayoutChg>
      </pc:sldMasterChg>
      <pc:sldMasterChg chg="add addSldLayout modSldLayout">
        <pc:chgData name="Нестеренко Петр Алексеевич" userId="S::pnesterenko@sfedu.ru::b52d7185-ded5-47d8-9dcd-a3f55ab734fb" providerId="AD" clId="Web-{CBEC28AF-625D-F778-80F3-77940D50320C}" dt="2020-04-12T09:11:34.332" v="35"/>
        <pc:sldMasterMkLst>
          <pc:docMk/>
          <pc:sldMasterMk cId="1512459610" sldId="2147483701"/>
        </pc:sldMasterMkLst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2024019730" sldId="2147483702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3939137176" sldId="2147483703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3879747445" sldId="2147483704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269888492" sldId="2147483705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3461285487" sldId="2147483706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787843129" sldId="2147483707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20998697" sldId="2147483708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383549853" sldId="2147483709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3346840736" sldId="2147483710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1604068624" sldId="2147483711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2444258858" sldId="2147483712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3362133688" sldId="2147483713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3333092205" sldId="2147483714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73335404" sldId="2147483715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2595050759" sldId="2147483716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2244287954" sldId="2147483717"/>
          </pc:sldLayoutMkLst>
        </pc:sldLayoutChg>
        <pc:sldLayoutChg chg="add mod replId">
          <pc:chgData name="Нестеренко Петр Алексеевич" userId="S::pnesterenko@sfedu.ru::b52d7185-ded5-47d8-9dcd-a3f55ab734fb" providerId="AD" clId="Web-{CBEC28AF-625D-F778-80F3-77940D50320C}" dt="2020-04-12T09:11:34.332" v="35"/>
          <pc:sldLayoutMkLst>
            <pc:docMk/>
            <pc:sldMasterMk cId="1512459610" sldId="2147483701"/>
            <pc:sldLayoutMk cId="853009860" sldId="2147483718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58D9EB-01C3-4A56-8B5F-07BC43A8682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8A797AB-C002-405B-9A82-E27EE046CF79}">
      <dgm:prSet/>
      <dgm:spPr/>
      <dgm:t>
        <a:bodyPr/>
        <a:lstStyle/>
        <a:p>
          <a:r>
            <a:rPr lang="en-US">
              <a:latin typeface="Arial"/>
              <a:cs typeface="Arial"/>
            </a:rPr>
            <a:t>Создать функционирующую быстродействующую криптографическую систему, реализующую алгоритм шифрования и дешифровки сообщений с открытым ключом.</a:t>
          </a:r>
          <a:endParaRPr lang="en-US" b="0" i="0" u="none" strike="noStrike" cap="none" baseline="0" noProof="0">
            <a:solidFill>
              <a:srgbClr val="010000"/>
            </a:solidFill>
            <a:latin typeface="Arial"/>
            <a:cs typeface="Arial"/>
          </a:endParaRPr>
        </a:p>
      </dgm:t>
    </dgm:pt>
    <dgm:pt modelId="{85C98DC3-4C4C-4260-81FE-B18FC9782727}" type="parTrans" cxnId="{F5613F86-3204-46CC-B27C-DB921838210B}">
      <dgm:prSet/>
      <dgm:spPr/>
      <dgm:t>
        <a:bodyPr/>
        <a:lstStyle/>
        <a:p>
          <a:endParaRPr lang="en-US"/>
        </a:p>
      </dgm:t>
    </dgm:pt>
    <dgm:pt modelId="{22772C9B-86F6-4869-8F39-031254E7642F}" type="sibTrans" cxnId="{F5613F86-3204-46CC-B27C-DB921838210B}">
      <dgm:prSet/>
      <dgm:spPr/>
      <dgm:t>
        <a:bodyPr/>
        <a:lstStyle/>
        <a:p>
          <a:endParaRPr lang="en-US"/>
        </a:p>
      </dgm:t>
    </dgm:pt>
    <dgm:pt modelId="{029A045B-E935-4D72-9CBF-DAFC55A78C58}">
      <dgm:prSet/>
      <dgm:spPr/>
      <dgm:t>
        <a:bodyPr/>
        <a:lstStyle/>
        <a:p>
          <a:r>
            <a:rPr lang="en-US">
              <a:latin typeface="Arial"/>
              <a:cs typeface="Arial"/>
            </a:rPr>
            <a:t>Требования к техническим характерискам: система, реализующая шифрование на основе ГОСТ или PGP- на выбор разработчика. На этом этапе длина ключа не принципиальна.</a:t>
          </a:r>
        </a:p>
      </dgm:t>
    </dgm:pt>
    <dgm:pt modelId="{1296936B-3AE9-45AE-8FA5-7DA62145BBB7}" type="parTrans" cxnId="{F2BBCAFC-DFE5-4027-B94A-5A643D3FD5D7}">
      <dgm:prSet/>
      <dgm:spPr/>
      <dgm:t>
        <a:bodyPr/>
        <a:lstStyle/>
        <a:p>
          <a:endParaRPr lang="en-US"/>
        </a:p>
      </dgm:t>
    </dgm:pt>
    <dgm:pt modelId="{38F4C358-F562-444E-AA91-9AEA004A7142}" type="sibTrans" cxnId="{F2BBCAFC-DFE5-4027-B94A-5A643D3FD5D7}">
      <dgm:prSet/>
      <dgm:spPr/>
      <dgm:t>
        <a:bodyPr/>
        <a:lstStyle/>
        <a:p>
          <a:endParaRPr lang="en-US"/>
        </a:p>
      </dgm:t>
    </dgm:pt>
    <dgm:pt modelId="{910EC39C-2F69-45E4-86F1-ACF6BF88BAD0}" type="pres">
      <dgm:prSet presAssocID="{FF58D9EB-01C3-4A56-8B5F-07BC43A8682B}" presName="root" presStyleCnt="0">
        <dgm:presLayoutVars>
          <dgm:dir/>
          <dgm:resizeHandles val="exact"/>
        </dgm:presLayoutVars>
      </dgm:prSet>
      <dgm:spPr/>
    </dgm:pt>
    <dgm:pt modelId="{DF70C281-DE19-48FD-A1E7-0FB5794E4ECE}" type="pres">
      <dgm:prSet presAssocID="{58A797AB-C002-405B-9A82-E27EE046CF79}" presName="compNode" presStyleCnt="0"/>
      <dgm:spPr/>
    </dgm:pt>
    <dgm:pt modelId="{E8ACD58F-1099-40A4-ACDA-1811806C311B}" type="pres">
      <dgm:prSet presAssocID="{58A797AB-C002-405B-9A82-E27EE046CF79}" presName="bgRect" presStyleLbl="bgShp" presStyleIdx="0" presStyleCnt="2"/>
      <dgm:spPr/>
    </dgm:pt>
    <dgm:pt modelId="{C54F2F7B-725F-4D8F-9FD9-9814DB02B115}" type="pres">
      <dgm:prSet presAssocID="{58A797AB-C002-405B-9A82-E27EE046CF7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Процессор"/>
        </a:ext>
      </dgm:extLst>
    </dgm:pt>
    <dgm:pt modelId="{2615264F-B88B-4C77-ADD2-07AD3DE2EE0B}" type="pres">
      <dgm:prSet presAssocID="{58A797AB-C002-405B-9A82-E27EE046CF79}" presName="spaceRect" presStyleCnt="0"/>
      <dgm:spPr/>
    </dgm:pt>
    <dgm:pt modelId="{72397AA8-051C-4691-863A-981B41D710B2}" type="pres">
      <dgm:prSet presAssocID="{58A797AB-C002-405B-9A82-E27EE046CF79}" presName="parTx" presStyleLbl="revTx" presStyleIdx="0" presStyleCnt="2">
        <dgm:presLayoutVars>
          <dgm:chMax val="0"/>
          <dgm:chPref val="0"/>
        </dgm:presLayoutVars>
      </dgm:prSet>
      <dgm:spPr/>
    </dgm:pt>
    <dgm:pt modelId="{AD79EED7-9724-4FEC-851E-CC0A28E53BFB}" type="pres">
      <dgm:prSet presAssocID="{22772C9B-86F6-4869-8F39-031254E7642F}" presName="sibTrans" presStyleCnt="0"/>
      <dgm:spPr/>
    </dgm:pt>
    <dgm:pt modelId="{6F6E47DA-DA0A-4BE8-BCA9-24E644B44990}" type="pres">
      <dgm:prSet presAssocID="{029A045B-E935-4D72-9CBF-DAFC55A78C58}" presName="compNode" presStyleCnt="0"/>
      <dgm:spPr/>
    </dgm:pt>
    <dgm:pt modelId="{8BCDD251-2A63-4192-953C-DDCD709E0760}" type="pres">
      <dgm:prSet presAssocID="{029A045B-E935-4D72-9CBF-DAFC55A78C58}" presName="bgRect" presStyleLbl="bgShp" presStyleIdx="1" presStyleCnt="2"/>
      <dgm:spPr/>
    </dgm:pt>
    <dgm:pt modelId="{9D026767-05E4-45A2-BC87-1E6DE7F9B19B}" type="pres">
      <dgm:prSet presAssocID="{029A045B-E935-4D72-9CBF-DAFC55A78C5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Шрифт Брайля"/>
        </a:ext>
      </dgm:extLst>
    </dgm:pt>
    <dgm:pt modelId="{0BBC8C7E-922D-4567-A7E1-74158375F5B8}" type="pres">
      <dgm:prSet presAssocID="{029A045B-E935-4D72-9CBF-DAFC55A78C58}" presName="spaceRect" presStyleCnt="0"/>
      <dgm:spPr/>
    </dgm:pt>
    <dgm:pt modelId="{AD0C4A15-89B5-4169-B1E1-6E553C139C01}" type="pres">
      <dgm:prSet presAssocID="{029A045B-E935-4D72-9CBF-DAFC55A78C58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EC4B7C26-F111-4707-955A-C6894D57CB48}" type="presOf" srcId="{029A045B-E935-4D72-9CBF-DAFC55A78C58}" destId="{AD0C4A15-89B5-4169-B1E1-6E553C139C01}" srcOrd="0" destOrd="0" presId="urn:microsoft.com/office/officeart/2018/2/layout/IconVerticalSolidList"/>
    <dgm:cxn modelId="{57DF4583-602C-4388-89A0-4CAB01CC13BC}" type="presOf" srcId="{58A797AB-C002-405B-9A82-E27EE046CF79}" destId="{72397AA8-051C-4691-863A-981B41D710B2}" srcOrd="0" destOrd="0" presId="urn:microsoft.com/office/officeart/2018/2/layout/IconVerticalSolidList"/>
    <dgm:cxn modelId="{F5613F86-3204-46CC-B27C-DB921838210B}" srcId="{FF58D9EB-01C3-4A56-8B5F-07BC43A8682B}" destId="{58A797AB-C002-405B-9A82-E27EE046CF79}" srcOrd="0" destOrd="0" parTransId="{85C98DC3-4C4C-4260-81FE-B18FC9782727}" sibTransId="{22772C9B-86F6-4869-8F39-031254E7642F}"/>
    <dgm:cxn modelId="{D8BE54BF-28AB-4C0C-83F0-D20EA757DA13}" type="presOf" srcId="{FF58D9EB-01C3-4A56-8B5F-07BC43A8682B}" destId="{910EC39C-2F69-45E4-86F1-ACF6BF88BAD0}" srcOrd="0" destOrd="0" presId="urn:microsoft.com/office/officeart/2018/2/layout/IconVerticalSolidList"/>
    <dgm:cxn modelId="{F2BBCAFC-DFE5-4027-B94A-5A643D3FD5D7}" srcId="{FF58D9EB-01C3-4A56-8B5F-07BC43A8682B}" destId="{029A045B-E935-4D72-9CBF-DAFC55A78C58}" srcOrd="1" destOrd="0" parTransId="{1296936B-3AE9-45AE-8FA5-7DA62145BBB7}" sibTransId="{38F4C358-F562-444E-AA91-9AEA004A7142}"/>
    <dgm:cxn modelId="{7022E7CF-BA9E-4819-ACBA-A1C9CE3EFE2D}" type="presParOf" srcId="{910EC39C-2F69-45E4-86F1-ACF6BF88BAD0}" destId="{DF70C281-DE19-48FD-A1E7-0FB5794E4ECE}" srcOrd="0" destOrd="0" presId="urn:microsoft.com/office/officeart/2018/2/layout/IconVerticalSolidList"/>
    <dgm:cxn modelId="{5778A36A-A301-4019-B45F-36141A93394E}" type="presParOf" srcId="{DF70C281-DE19-48FD-A1E7-0FB5794E4ECE}" destId="{E8ACD58F-1099-40A4-ACDA-1811806C311B}" srcOrd="0" destOrd="0" presId="urn:microsoft.com/office/officeart/2018/2/layout/IconVerticalSolidList"/>
    <dgm:cxn modelId="{3B926E37-4EF0-49DA-BD8A-B251277AA7E4}" type="presParOf" srcId="{DF70C281-DE19-48FD-A1E7-0FB5794E4ECE}" destId="{C54F2F7B-725F-4D8F-9FD9-9814DB02B115}" srcOrd="1" destOrd="0" presId="urn:microsoft.com/office/officeart/2018/2/layout/IconVerticalSolidList"/>
    <dgm:cxn modelId="{B8E3286C-D852-47FB-8294-362773B579E3}" type="presParOf" srcId="{DF70C281-DE19-48FD-A1E7-0FB5794E4ECE}" destId="{2615264F-B88B-4C77-ADD2-07AD3DE2EE0B}" srcOrd="2" destOrd="0" presId="urn:microsoft.com/office/officeart/2018/2/layout/IconVerticalSolidList"/>
    <dgm:cxn modelId="{11CD4E16-8AE7-4467-8927-2F946683BD9C}" type="presParOf" srcId="{DF70C281-DE19-48FD-A1E7-0FB5794E4ECE}" destId="{72397AA8-051C-4691-863A-981B41D710B2}" srcOrd="3" destOrd="0" presId="urn:microsoft.com/office/officeart/2018/2/layout/IconVerticalSolidList"/>
    <dgm:cxn modelId="{8B8A882B-5609-4F37-8BFF-9D354D7ED48B}" type="presParOf" srcId="{910EC39C-2F69-45E4-86F1-ACF6BF88BAD0}" destId="{AD79EED7-9724-4FEC-851E-CC0A28E53BFB}" srcOrd="1" destOrd="0" presId="urn:microsoft.com/office/officeart/2018/2/layout/IconVerticalSolidList"/>
    <dgm:cxn modelId="{08D2B929-F64A-4D78-8DA5-A082619B3B9F}" type="presParOf" srcId="{910EC39C-2F69-45E4-86F1-ACF6BF88BAD0}" destId="{6F6E47DA-DA0A-4BE8-BCA9-24E644B44990}" srcOrd="2" destOrd="0" presId="urn:microsoft.com/office/officeart/2018/2/layout/IconVerticalSolidList"/>
    <dgm:cxn modelId="{2EF7903E-D6B5-4AFE-9200-28CB0AD053F6}" type="presParOf" srcId="{6F6E47DA-DA0A-4BE8-BCA9-24E644B44990}" destId="{8BCDD251-2A63-4192-953C-DDCD709E0760}" srcOrd="0" destOrd="0" presId="urn:microsoft.com/office/officeart/2018/2/layout/IconVerticalSolidList"/>
    <dgm:cxn modelId="{28C597C0-0E72-4FA6-B4B1-94064DB6B007}" type="presParOf" srcId="{6F6E47DA-DA0A-4BE8-BCA9-24E644B44990}" destId="{9D026767-05E4-45A2-BC87-1E6DE7F9B19B}" srcOrd="1" destOrd="0" presId="urn:microsoft.com/office/officeart/2018/2/layout/IconVerticalSolidList"/>
    <dgm:cxn modelId="{FC493C8C-805B-4CD8-BDBF-6C94312FF471}" type="presParOf" srcId="{6F6E47DA-DA0A-4BE8-BCA9-24E644B44990}" destId="{0BBC8C7E-922D-4567-A7E1-74158375F5B8}" srcOrd="2" destOrd="0" presId="urn:microsoft.com/office/officeart/2018/2/layout/IconVerticalSolidList"/>
    <dgm:cxn modelId="{E3430235-D082-46E2-9039-1A4CE4DDF814}" type="presParOf" srcId="{6F6E47DA-DA0A-4BE8-BCA9-24E644B44990}" destId="{AD0C4A15-89B5-4169-B1E1-6E553C139C0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ACD58F-1099-40A4-ACDA-1811806C311B}">
      <dsp:nvSpPr>
        <dsp:cNvPr id="0" name=""/>
        <dsp:cNvSpPr/>
      </dsp:nvSpPr>
      <dsp:spPr>
        <a:xfrm>
          <a:off x="0" y="737276"/>
          <a:ext cx="5375317" cy="13962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4F2F7B-725F-4D8F-9FD9-9814DB02B115}">
      <dsp:nvSpPr>
        <dsp:cNvPr id="0" name=""/>
        <dsp:cNvSpPr/>
      </dsp:nvSpPr>
      <dsp:spPr>
        <a:xfrm>
          <a:off x="422359" y="1051428"/>
          <a:ext cx="767927" cy="7679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397AA8-051C-4691-863A-981B41D710B2}">
      <dsp:nvSpPr>
        <dsp:cNvPr id="0" name=""/>
        <dsp:cNvSpPr/>
      </dsp:nvSpPr>
      <dsp:spPr>
        <a:xfrm>
          <a:off x="1612647" y="737276"/>
          <a:ext cx="3713126" cy="14848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148" tIns="157148" rIns="157148" bIns="15714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cs typeface="Arial"/>
            </a:rPr>
            <a:t>Создать функционирующую быстродействующую криптографическую систему, реализующую алгоритм шифрования и дешифровки сообщений с открытым ключом.</a:t>
          </a:r>
          <a:endParaRPr lang="en-US" sz="1400" b="0" i="0" u="none" strike="noStrike" kern="1200" cap="none" baseline="0" noProof="0">
            <a:solidFill>
              <a:srgbClr val="010000"/>
            </a:solidFill>
            <a:latin typeface="Arial"/>
            <a:cs typeface="Arial"/>
          </a:endParaRPr>
        </a:p>
      </dsp:txBody>
      <dsp:txXfrm>
        <a:off x="1612647" y="737276"/>
        <a:ext cx="3713126" cy="1484859"/>
      </dsp:txXfrm>
    </dsp:sp>
    <dsp:sp modelId="{8BCDD251-2A63-4192-953C-DDCD709E0760}">
      <dsp:nvSpPr>
        <dsp:cNvPr id="0" name=""/>
        <dsp:cNvSpPr/>
      </dsp:nvSpPr>
      <dsp:spPr>
        <a:xfrm>
          <a:off x="0" y="2582101"/>
          <a:ext cx="5375317" cy="13962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026767-05E4-45A2-BC87-1E6DE7F9B19B}">
      <dsp:nvSpPr>
        <dsp:cNvPr id="0" name=""/>
        <dsp:cNvSpPr/>
      </dsp:nvSpPr>
      <dsp:spPr>
        <a:xfrm>
          <a:off x="422359" y="2896253"/>
          <a:ext cx="767927" cy="7679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0C4A15-89B5-4169-B1E1-6E553C139C01}">
      <dsp:nvSpPr>
        <dsp:cNvPr id="0" name=""/>
        <dsp:cNvSpPr/>
      </dsp:nvSpPr>
      <dsp:spPr>
        <a:xfrm>
          <a:off x="1612647" y="2582101"/>
          <a:ext cx="3713126" cy="14848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148" tIns="157148" rIns="157148" bIns="15714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cs typeface="Arial"/>
            </a:rPr>
            <a:t>Требования к техническим характерискам: система, реализующая шифрование на основе ГОСТ или PGP- на выбор разработчика. На этом этапе длина ключа не принципиальна.</a:t>
          </a:r>
        </a:p>
      </dsp:txBody>
      <dsp:txXfrm>
        <a:off x="1612647" y="2582101"/>
        <a:ext cx="3713126" cy="14848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314" y="596019"/>
            <a:ext cx="7510506" cy="3213982"/>
          </a:xfrm>
        </p:spPr>
        <p:txBody>
          <a:bodyPr anchor="b">
            <a:normAutofit/>
          </a:bodyPr>
          <a:lstStyle>
            <a:lvl1pPr algn="ctr">
              <a:defRPr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314" y="3886200"/>
            <a:ext cx="7510506" cy="2219108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019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677" y="4377485"/>
            <a:ext cx="7413007" cy="907505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7678" y="996188"/>
            <a:ext cx="7301427" cy="298112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677" y="5284990"/>
            <a:ext cx="7413007" cy="81707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7678" y="6181344"/>
            <a:ext cx="533727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06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4" cy="3137782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343400"/>
            <a:ext cx="7511474" cy="175866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588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83818" y="86027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88822" y="29859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304407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436" y="3650606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641206"/>
            <a:ext cx="7511473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1336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3603566"/>
            <a:ext cx="7512338" cy="14688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15" y="5072366"/>
            <a:ext cx="7512339" cy="102969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0922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83818" y="75385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87556" y="287949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284436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7" y="3886200"/>
            <a:ext cx="7512338" cy="105366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939862"/>
            <a:ext cx="7512338" cy="1162198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54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6" y="596018"/>
            <a:ext cx="7511473" cy="275678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6" y="3682941"/>
            <a:ext cx="7511473" cy="104928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732224"/>
            <a:ext cx="7511472" cy="1369836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507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287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1708" y="596018"/>
            <a:ext cx="1778112" cy="550604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8347" y="596018"/>
            <a:ext cx="5624137" cy="550604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009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37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314" y="3270698"/>
            <a:ext cx="7510506" cy="1823305"/>
          </a:xfrm>
        </p:spPr>
        <p:txBody>
          <a:bodyPr anchor="b">
            <a:normAutofit/>
          </a:bodyPr>
          <a:lstStyle>
            <a:lvl1pPr algn="r">
              <a:defRPr sz="28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314" y="5103810"/>
            <a:ext cx="7510506" cy="99825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47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347" y="2060898"/>
            <a:ext cx="3685073" cy="4031331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0" y="2060898"/>
            <a:ext cx="3689239" cy="403133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88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6306" y="2060898"/>
            <a:ext cx="3397113" cy="733596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8347" y="2786027"/>
            <a:ext cx="3685073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150" y="2060898"/>
            <a:ext cx="3419670" cy="725129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65" y="2786027"/>
            <a:ext cx="3701520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8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4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754928"/>
            <a:ext cx="2729523" cy="1371600"/>
          </a:xfrm>
        </p:spPr>
        <p:txBody>
          <a:bodyPr anchor="b">
            <a:normAutofit/>
          </a:bodyPr>
          <a:lstStyle>
            <a:lvl1pPr algn="l">
              <a:defRPr sz="2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8856" y="596018"/>
            <a:ext cx="4500964" cy="5506041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347" y="3126528"/>
            <a:ext cx="272952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4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898269"/>
            <a:ext cx="4423803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15442" y="-18288"/>
            <a:ext cx="2500062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7318" y="3269869"/>
            <a:ext cx="442380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23649" y="6181344"/>
            <a:ext cx="718502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18348" y="6181344"/>
            <a:ext cx="37053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24262" y="6181344"/>
            <a:ext cx="305186" cy="32925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40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8" y="2060898"/>
            <a:ext cx="7511472" cy="404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Seven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1708" y="6178260"/>
            <a:ext cx="1287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8347" y="6178260"/>
            <a:ext cx="56241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17202" y="617826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596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2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Relationship Id="rId9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9" descr="Изображение выглядит как легкий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27484A81-0E6A-4335-944C-0B43D0B86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79" r="9844"/>
          <a:stretch/>
        </p:blipFill>
        <p:spPr>
          <a:xfrm>
            <a:off x="343843" y="85027"/>
            <a:ext cx="2971801" cy="6857990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3448102" y="1673041"/>
            <a:ext cx="5359400" cy="38792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ts val="1000"/>
              </a:spcBef>
              <a:buClr>
                <a:schemeClr val="accent1"/>
              </a:buClr>
              <a:buSzPct val="100000"/>
              <a:buFont typeface="Wingdings 3" charset="2"/>
              <a:buChar char=""/>
            </a:pPr>
            <a:endParaRPr lang="en-US" cap="small" spc="-165">
              <a:solidFill>
                <a:srgbClr val="FEFFFF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3" name="object 3"/>
          <p:cNvSpPr/>
          <p:nvPr/>
        </p:nvSpPr>
        <p:spPr>
          <a:xfrm>
            <a:off x="7501001" y="285775"/>
            <a:ext cx="1351533" cy="355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928998" y="952500"/>
            <a:ext cx="5001260" cy="2540"/>
          </a:xfrm>
          <a:custGeom>
            <a:avLst/>
            <a:gdLst/>
            <a:ahLst/>
            <a:cxnLst/>
            <a:rect l="l" t="t" r="r" b="b"/>
            <a:pathLst>
              <a:path w="5001259" h="2540">
                <a:moveTo>
                  <a:pt x="5000752" y="2159"/>
                </a:moveTo>
                <a:lnTo>
                  <a:pt x="0" y="0"/>
                </a:lnTo>
              </a:path>
            </a:pathLst>
          </a:custGeom>
          <a:ln w="12699">
            <a:solidFill>
              <a:srgbClr val="6F2F9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D0804D-D86B-425B-A171-8978406DAA35}"/>
              </a:ext>
            </a:extLst>
          </p:cNvPr>
          <p:cNvSpPr txBox="1"/>
          <p:nvPr/>
        </p:nvSpPr>
        <p:spPr>
          <a:xfrm>
            <a:off x="3534610" y="1409031"/>
            <a:ext cx="518962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Arial"/>
                <a:cs typeface="arial"/>
              </a:rPr>
              <a:t>Инженерно-технологическая академия Южного федерального университета</a:t>
            </a:r>
            <a:endParaRPr lang="ru-RU">
              <a:latin typeface="Arial"/>
              <a:cs typeface="Arial"/>
            </a:endParaRPr>
          </a:p>
          <a:p>
            <a:pPr algn="ctr"/>
            <a:r>
              <a:rPr lang="en-US">
                <a:latin typeface="Arial"/>
                <a:ea typeface="+mn-lt"/>
                <a:cs typeface="+mn-lt"/>
              </a:rPr>
              <a:t>Институт компьютерных технологий и информационной безопасности</a:t>
            </a:r>
            <a:endParaRPr lang="en-US">
              <a:latin typeface="Arial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87A4B40-A39F-495F-83AB-EB89D4D18C21}"/>
              </a:ext>
            </a:extLst>
          </p:cNvPr>
          <p:cNvSpPr txBox="1"/>
          <p:nvPr/>
        </p:nvSpPr>
        <p:spPr>
          <a:xfrm>
            <a:off x="3444953" y="2908447"/>
            <a:ext cx="518962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arial"/>
                <a:cs typeface="arial"/>
              </a:rPr>
              <a:t>Промежуточный отчёт по предмету "Введение в инженерную деятельность"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2A2D00-F0A1-474D-B812-96FFAEB8B533}"/>
              </a:ext>
            </a:extLst>
          </p:cNvPr>
          <p:cNvSpPr txBox="1"/>
          <p:nvPr/>
        </p:nvSpPr>
        <p:spPr>
          <a:xfrm>
            <a:off x="3448346" y="3882566"/>
            <a:ext cx="518962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 err="1">
                <a:latin typeface="Arial"/>
                <a:ea typeface="+mn-lt"/>
                <a:cs typeface="+mn-lt"/>
              </a:rPr>
              <a:t>Аппаратно-программная</a:t>
            </a:r>
            <a:r>
              <a:rPr lang="en-US" dirty="0">
                <a:latin typeface="Arial"/>
                <a:ea typeface="+mn-lt"/>
                <a:cs typeface="+mn-lt"/>
              </a:rPr>
              <a:t> </a:t>
            </a:r>
            <a:r>
              <a:rPr lang="en-US" dirty="0" err="1">
                <a:latin typeface="Arial"/>
                <a:ea typeface="+mn-lt"/>
                <a:cs typeface="+mn-lt"/>
              </a:rPr>
              <a:t>реализация</a:t>
            </a:r>
            <a:r>
              <a:rPr lang="en-US" dirty="0">
                <a:latin typeface="Arial"/>
                <a:ea typeface="+mn-lt"/>
                <a:cs typeface="+mn-lt"/>
              </a:rPr>
              <a:t> </a:t>
            </a:r>
            <a:r>
              <a:rPr lang="en-US" dirty="0" err="1">
                <a:latin typeface="Arial"/>
                <a:ea typeface="+mn-lt"/>
                <a:cs typeface="+mn-lt"/>
              </a:rPr>
              <a:t>скоростных</a:t>
            </a:r>
            <a:endParaRPr lang="ru-RU" dirty="0" err="1">
              <a:latin typeface="Arial"/>
              <a:cs typeface="Arial"/>
            </a:endParaRPr>
          </a:p>
          <a:p>
            <a:pPr algn="ctr"/>
            <a:r>
              <a:rPr lang="en-US" err="1">
                <a:latin typeface="Arial"/>
                <a:ea typeface="+mn-lt"/>
                <a:cs typeface="+mn-lt"/>
              </a:rPr>
              <a:t>криптографических</a:t>
            </a:r>
            <a:r>
              <a:rPr lang="en-US" dirty="0">
                <a:latin typeface="Arial"/>
                <a:ea typeface="+mn-lt"/>
                <a:cs typeface="+mn-lt"/>
              </a:rPr>
              <a:t> </a:t>
            </a:r>
            <a:r>
              <a:rPr lang="en-US" err="1">
                <a:latin typeface="Arial"/>
                <a:ea typeface="+mn-lt"/>
                <a:cs typeface="+mn-lt"/>
              </a:rPr>
              <a:t>систем</a:t>
            </a:r>
            <a:endParaRPr lang="en-US" err="1">
              <a:latin typeface="Arial"/>
              <a:cs typeface="Arial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294E3A0-4CE3-4888-B9BC-D6C1175CCB69}"/>
              </a:ext>
            </a:extLst>
          </p:cNvPr>
          <p:cNvSpPr txBox="1"/>
          <p:nvPr/>
        </p:nvSpPr>
        <p:spPr>
          <a:xfrm>
            <a:off x="4176956" y="5129372"/>
            <a:ext cx="371909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arial"/>
                <a:cs typeface="arial"/>
              </a:rPr>
              <a:t>Команда "Crafsed"</a:t>
            </a:r>
            <a:br>
              <a:rPr lang="en-US">
                <a:latin typeface="arial"/>
                <a:cs typeface="arial"/>
              </a:rPr>
            </a:br>
            <a:r>
              <a:rPr lang="en-US">
                <a:latin typeface="arial"/>
                <a:cs typeface="arial"/>
              </a:rPr>
              <a:t>Руководитель проекта: Механцев Борис Евгеньевич</a:t>
            </a:r>
          </a:p>
        </p:txBody>
      </p:sp>
      <p:pic>
        <p:nvPicPr>
          <p:cNvPr id="51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61FDEF1-4A30-4B52-940D-88AD34625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9BA26BC-113C-4698-8859-A985C8324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A68B73B6-D77B-4B55-8538-206CEFD2A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7666" y="1846512"/>
            <a:ext cx="6748668" cy="3164976"/>
          </a:xfrm>
          <a:prstGeom prst="roundRect">
            <a:avLst>
              <a:gd name="adj" fmla="val 4629"/>
            </a:avLst>
          </a:prstGeom>
          <a:solidFill>
            <a:schemeClr val="bg2"/>
          </a:solidFill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301EBC-B9D2-4CC5-9CE0-C218F04EB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085" y="2528452"/>
            <a:ext cx="6507166" cy="18022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Спасибо за внимание!!!</a:t>
            </a:r>
          </a:p>
        </p:txBody>
      </p:sp>
      <p:pic>
        <p:nvPicPr>
          <p:cNvPr id="5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A3DEAB87-1B39-41D9-A7FD-29A016564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  <p:sp>
        <p:nvSpPr>
          <p:cNvPr id="8" name="object 7">
            <a:extLst>
              <a:ext uri="{FF2B5EF4-FFF2-40B4-BE49-F238E27FC236}">
                <a16:creationId xmlns:a16="http://schemas.microsoft.com/office/drawing/2014/main" id="{A5823199-3BE4-496D-8B64-AFD6F13CE221}"/>
              </a:ext>
            </a:extLst>
          </p:cNvPr>
          <p:cNvSpPr/>
          <p:nvPr/>
        </p:nvSpPr>
        <p:spPr>
          <a:xfrm>
            <a:off x="7501001" y="191312"/>
            <a:ext cx="1351533" cy="3553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4466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79E383FB-5E85-46EE-ACDD-46728577A6BE}"/>
              </a:ext>
            </a:extLst>
          </p:cNvPr>
          <p:cNvSpPr txBox="1"/>
          <p:nvPr/>
        </p:nvSpPr>
        <p:spPr>
          <a:xfrm>
            <a:off x="182750" y="714375"/>
            <a:ext cx="3293203" cy="507682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5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Команда проекта</a:t>
            </a:r>
            <a:endParaRPr lang="ru-RU">
              <a:ea typeface="+mj-ea"/>
              <a:cs typeface="+mj-cs"/>
            </a:endParaRPr>
          </a:p>
        </p:txBody>
      </p:sp>
      <p:sp>
        <p:nvSpPr>
          <p:cNvPr id="50" name="Rectangle 52">
            <a:extLst>
              <a:ext uri="{FF2B5EF4-FFF2-40B4-BE49-F238E27FC236}">
                <a16:creationId xmlns:a16="http://schemas.microsoft.com/office/drawing/2014/main" id="{375136A9-49F9-4DA0-A741-F065B0FA0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5017" y="0"/>
            <a:ext cx="566898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4">
            <a:extLst>
              <a:ext uri="{FF2B5EF4-FFF2-40B4-BE49-F238E27FC236}">
                <a16:creationId xmlns:a16="http://schemas.microsoft.com/office/drawing/2014/main" id="{B912F6C7-0423-4B6F-AECE-710C84891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7654" y="3254098"/>
            <a:ext cx="6858000" cy="349805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4" name="Straight Connector 56">
            <a:extLst>
              <a:ext uri="{FF2B5EF4-FFF2-40B4-BE49-F238E27FC236}">
                <a16:creationId xmlns:a16="http://schemas.microsoft.com/office/drawing/2014/main" id="{A7208205-03EE-4EC8-9C34-59270C188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81752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04E6965-79E9-4D47-A181-111A0D5B9939}"/>
              </a:ext>
            </a:extLst>
          </p:cNvPr>
          <p:cNvSpPr txBox="1"/>
          <p:nvPr/>
        </p:nvSpPr>
        <p:spPr>
          <a:xfrm>
            <a:off x="3729784" y="1035548"/>
            <a:ext cx="5087056" cy="475565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Arial"/>
                <a:cs typeface="Arial"/>
              </a:rPr>
              <a:t>Кочубей Даниил Сергеевич КТбо1- 8</a:t>
            </a:r>
            <a:endParaRPr lang="en-US" cap="small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Arial"/>
              <a:cs typeface="Arial"/>
            </a:endParaRPr>
          </a:p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Arial"/>
                <a:cs typeface="Arial"/>
              </a:rPr>
              <a:t>Нестеренко Пётр Алекксеевич КТбо1- 8 </a:t>
            </a:r>
            <a:endParaRPr lang="en-US" cap="small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Arial"/>
              <a:cs typeface="Arial"/>
            </a:endParaRPr>
          </a:p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Arial"/>
                <a:cs typeface="Arial"/>
              </a:rPr>
              <a:t>Жалнин Дмитрий Игоревич КТбо1- 8 </a:t>
            </a:r>
            <a:endParaRPr lang="en-US" cap="small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Arial"/>
              <a:cs typeface="Arial"/>
            </a:endParaRPr>
          </a:p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Arial"/>
                <a:cs typeface="Arial"/>
              </a:rPr>
              <a:t>Пучкова Анастасия Денисовна КТбо1-8</a:t>
            </a:r>
            <a:endParaRPr lang="en-US" cap="small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Arial"/>
              <a:cs typeface="Arial"/>
            </a:endParaRPr>
          </a:p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Arial"/>
                <a:cs typeface="Arial"/>
              </a:rPr>
              <a:t>Городилов Никита Сергеевич КТбо1-10</a:t>
            </a:r>
            <a:endParaRPr lang="en-US" cap="small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Arial"/>
              <a:cs typeface="Arial"/>
            </a:endParaRPr>
          </a:p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Arial"/>
                <a:cs typeface="Arial"/>
              </a:rPr>
              <a:t>Ковалёв Владислав Игоревич КТбо1-5</a:t>
            </a:r>
            <a:endParaRPr lang="en-US" cap="small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501001" y="285775"/>
            <a:ext cx="1351533" cy="355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7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BACC62F1-9D74-413C-B0A3-07EE1A8D1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79E383FB-5E85-46EE-ACDD-46728577A6BE}"/>
              </a:ext>
            </a:extLst>
          </p:cNvPr>
          <p:cNvSpPr txBox="1"/>
          <p:nvPr/>
        </p:nvSpPr>
        <p:spPr>
          <a:xfrm>
            <a:off x="69395" y="874962"/>
            <a:ext cx="3293203" cy="507682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500" cap="all">
                <a:ln w="3175" cmpd="sng">
                  <a:noFill/>
                </a:ln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Century Gothic"/>
                <a:ea typeface="+mj-ea"/>
                <a:cs typeface="Arial"/>
              </a:rPr>
              <a:t>Техническое</a:t>
            </a:r>
          </a:p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500" cap="all">
                <a:ln w="3175" cmpd="sng">
                  <a:noFill/>
                </a:ln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Century Gothic"/>
                <a:ea typeface="+mj-ea"/>
                <a:cs typeface="Arial"/>
              </a:rPr>
              <a:t>Задание</a:t>
            </a:r>
          </a:p>
        </p:txBody>
      </p:sp>
      <p:sp>
        <p:nvSpPr>
          <p:cNvPr id="50" name="Rectangle 52">
            <a:extLst>
              <a:ext uri="{FF2B5EF4-FFF2-40B4-BE49-F238E27FC236}">
                <a16:creationId xmlns:a16="http://schemas.microsoft.com/office/drawing/2014/main" id="{375136A9-49F9-4DA0-A741-F065B0FA0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5017" y="0"/>
            <a:ext cx="566898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4">
            <a:extLst>
              <a:ext uri="{FF2B5EF4-FFF2-40B4-BE49-F238E27FC236}">
                <a16:creationId xmlns:a16="http://schemas.microsoft.com/office/drawing/2014/main" id="{B912F6C7-0423-4B6F-AECE-710C84891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7654" y="3254098"/>
            <a:ext cx="6858000" cy="349805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4" name="Straight Connector 56">
            <a:extLst>
              <a:ext uri="{FF2B5EF4-FFF2-40B4-BE49-F238E27FC236}">
                <a16:creationId xmlns:a16="http://schemas.microsoft.com/office/drawing/2014/main" id="{A7208205-03EE-4EC8-9C34-59270C188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81752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04E6965-79E9-4D47-A181-111A0D5B9939}"/>
              </a:ext>
            </a:extLst>
          </p:cNvPr>
          <p:cNvSpPr txBox="1"/>
          <p:nvPr/>
        </p:nvSpPr>
        <p:spPr>
          <a:xfrm>
            <a:off x="3729784" y="1035548"/>
            <a:ext cx="5087056" cy="475565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cap="small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6" name="object 6"/>
          <p:cNvSpPr/>
          <p:nvPr/>
        </p:nvSpPr>
        <p:spPr>
          <a:xfrm>
            <a:off x="7501001" y="285775"/>
            <a:ext cx="1351533" cy="355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2" name="object 2">
            <a:extLst>
              <a:ext uri="{FF2B5EF4-FFF2-40B4-BE49-F238E27FC236}">
                <a16:creationId xmlns:a16="http://schemas.microsoft.com/office/drawing/2014/main" id="{67BC1BCC-3522-4937-BF4F-0AC7A60654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4823522"/>
              </p:ext>
            </p:extLst>
          </p:nvPr>
        </p:nvGraphicFramePr>
        <p:xfrm>
          <a:off x="3658534" y="1106894"/>
          <a:ext cx="5375317" cy="4804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9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CB82D3C-CAFB-4B00-BE84-CC7ED1323B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66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79E383FB-5E85-46EE-ACDD-46728577A6BE}"/>
              </a:ext>
            </a:extLst>
          </p:cNvPr>
          <p:cNvSpPr txBox="1"/>
          <p:nvPr/>
        </p:nvSpPr>
        <p:spPr>
          <a:xfrm>
            <a:off x="69395" y="874962"/>
            <a:ext cx="3293203" cy="507682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500" cap="all">
                <a:ln w="3175" cmpd="sng">
                  <a:noFill/>
                </a:ln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Проблема</a:t>
            </a:r>
            <a:endParaRPr lang="ru-RU">
              <a:ea typeface="+mj-ea"/>
              <a:cs typeface="+mj-cs"/>
            </a:endParaRPr>
          </a:p>
        </p:txBody>
      </p:sp>
      <p:sp>
        <p:nvSpPr>
          <p:cNvPr id="50" name="Rectangle 52">
            <a:extLst>
              <a:ext uri="{FF2B5EF4-FFF2-40B4-BE49-F238E27FC236}">
                <a16:creationId xmlns:a16="http://schemas.microsoft.com/office/drawing/2014/main" id="{375136A9-49F9-4DA0-A741-F065B0FA0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5017" y="0"/>
            <a:ext cx="566898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4">
            <a:extLst>
              <a:ext uri="{FF2B5EF4-FFF2-40B4-BE49-F238E27FC236}">
                <a16:creationId xmlns:a16="http://schemas.microsoft.com/office/drawing/2014/main" id="{B912F6C7-0423-4B6F-AECE-710C84891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7654" y="3254098"/>
            <a:ext cx="6858000" cy="349805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4" name="Straight Connector 56">
            <a:extLst>
              <a:ext uri="{FF2B5EF4-FFF2-40B4-BE49-F238E27FC236}">
                <a16:creationId xmlns:a16="http://schemas.microsoft.com/office/drawing/2014/main" id="{A7208205-03EE-4EC8-9C34-59270C188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81752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04E6965-79E9-4D47-A181-111A0D5B9939}"/>
              </a:ext>
            </a:extLst>
          </p:cNvPr>
          <p:cNvSpPr txBox="1"/>
          <p:nvPr/>
        </p:nvSpPr>
        <p:spPr>
          <a:xfrm>
            <a:off x="3729784" y="1035548"/>
            <a:ext cx="5087056" cy="475565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cap="small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6" name="object 6"/>
          <p:cNvSpPr/>
          <p:nvPr/>
        </p:nvSpPr>
        <p:spPr>
          <a:xfrm>
            <a:off x="7501001" y="285775"/>
            <a:ext cx="1351533" cy="355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CB82D3C-CAFB-4B00-BE84-CC7ED1323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  <p:sp>
        <p:nvSpPr>
          <p:cNvPr id="342" name="TextBox 341">
            <a:extLst>
              <a:ext uri="{FF2B5EF4-FFF2-40B4-BE49-F238E27FC236}">
                <a16:creationId xmlns:a16="http://schemas.microsoft.com/office/drawing/2014/main" id="{F8B1C80B-AE8F-4A60-B974-A050431A70C3}"/>
              </a:ext>
            </a:extLst>
          </p:cNvPr>
          <p:cNvSpPr txBox="1"/>
          <p:nvPr/>
        </p:nvSpPr>
        <p:spPr>
          <a:xfrm>
            <a:off x="3947838" y="3154350"/>
            <a:ext cx="510477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Arial"/>
                <a:ea typeface="+mn-lt"/>
                <a:cs typeface="+mn-lt"/>
              </a:rPr>
              <a:t>Потенциальная сфера применения - банки и государственные учреждения, где скорость обработки конфиденциальной информации играет ключевую роль, а её объём очень велик.</a:t>
            </a:r>
            <a:endParaRPr lang="ru-RU">
              <a:latin typeface="Arial"/>
              <a:ea typeface="+mn-lt"/>
              <a:cs typeface="+mn-lt"/>
            </a:endParaRPr>
          </a:p>
        </p:txBody>
      </p:sp>
      <p:sp>
        <p:nvSpPr>
          <p:cNvPr id="344" name="TextBox 343">
            <a:extLst>
              <a:ext uri="{FF2B5EF4-FFF2-40B4-BE49-F238E27FC236}">
                <a16:creationId xmlns:a16="http://schemas.microsoft.com/office/drawing/2014/main" id="{92F3872F-99B4-44DA-8013-BC85F0DB0903}"/>
              </a:ext>
            </a:extLst>
          </p:cNvPr>
          <p:cNvSpPr txBox="1"/>
          <p:nvPr/>
        </p:nvSpPr>
        <p:spPr>
          <a:xfrm>
            <a:off x="3910053" y="2134151"/>
            <a:ext cx="50103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Arial"/>
                <a:ea typeface="+mn-lt"/>
                <a:cs typeface="+mn-lt"/>
              </a:rPr>
              <a:t>Наш проект решает проблему низкой скорости шифрования трафика. </a:t>
            </a:r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27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4E6AE7D-C638-4D8D-AA85-51A466160658}"/>
              </a:ext>
            </a:extLst>
          </p:cNvPr>
          <p:cNvSpPr txBox="1"/>
          <p:nvPr/>
        </p:nvSpPr>
        <p:spPr>
          <a:xfrm>
            <a:off x="648242" y="2015206"/>
            <a:ext cx="4440650" cy="337387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Arial"/>
                <a:cs typeface="Arial"/>
              </a:rPr>
              <a:t>Проект будет реализован на программируемых логических интегральных схемах (ПЛИС). Аппаратная реализация криптоалгоритмов позволяет во много раз быстрее, по сравнению с программными аналогами, проводить расчёты и распараллеливать многочисленные однотипные задачи, что так же увеличивает скорость вычислений.</a:t>
            </a:r>
            <a:endParaRPr lang="en-US" cap="small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CAC0E2-A334-4A65-B7FA-9BDDAD042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0992" y="0"/>
            <a:ext cx="349300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Рисунок 7" descr="Изображение выглядит как цепь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5D85EAD3-5944-4F00-93F3-55AA35C77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590" y="1148499"/>
            <a:ext cx="2649474" cy="2649474"/>
          </a:xfrm>
          <a:prstGeom prst="rect">
            <a:avLst/>
          </a:prstGeom>
        </p:spPr>
      </p:pic>
      <p:pic>
        <p:nvPicPr>
          <p:cNvPr id="10" name="Рисунок 9" descr="Изображение выглядит как игрушк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A3C1731-FE5B-4403-9431-1792E30398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3274" y="3947979"/>
            <a:ext cx="2451858" cy="2451858"/>
          </a:xfrm>
          <a:prstGeom prst="rect">
            <a:avLst/>
          </a:prstGeom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DE7E0C24-7722-4CC2-B4BA-94C7F653D2F6}"/>
              </a:ext>
            </a:extLst>
          </p:cNvPr>
          <p:cNvSpPr/>
          <p:nvPr/>
        </p:nvSpPr>
        <p:spPr>
          <a:xfrm>
            <a:off x="7501001" y="285775"/>
            <a:ext cx="1351533" cy="35532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0824F6EF-A8D9-4551-B912-9D921D162C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C678DB-D761-47E8-ABD3-DCECCCC5411A}"/>
              </a:ext>
            </a:extLst>
          </p:cNvPr>
          <p:cNvSpPr txBox="1"/>
          <p:nvPr/>
        </p:nvSpPr>
        <p:spPr>
          <a:xfrm>
            <a:off x="696587" y="467905"/>
            <a:ext cx="4052028" cy="86564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55000" lnSpcReduction="20000"/>
          </a:bodyPr>
          <a:lstStyle/>
          <a:p>
            <a:pPr algn="ctr" defTabSz="457200"/>
            <a:r>
              <a:rPr lang="ru-RU" sz="480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ea typeface="+mn-lt"/>
                <a:cs typeface="+mn-lt"/>
              </a:rPr>
              <a:t>Технология решения проблемы</a:t>
            </a:r>
            <a:endParaRPr lang="en-US" sz="4800" cap="all">
              <a:ln w="3175" cmpd="sng">
                <a:noFill/>
              </a:ln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72138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E027826-8ADF-48BE-B354-749F905215B0}"/>
              </a:ext>
            </a:extLst>
          </p:cNvPr>
          <p:cNvSpPr txBox="1"/>
          <p:nvPr/>
        </p:nvSpPr>
        <p:spPr>
          <a:xfrm>
            <a:off x="314998" y="714375"/>
            <a:ext cx="2915352" cy="507682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5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Конечный продукт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5136A9-49F9-4DA0-A741-F065B0FA0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5017" y="0"/>
            <a:ext cx="566898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12F6C7-0423-4B6F-AECE-710C84891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7654" y="3254098"/>
            <a:ext cx="6858000" cy="349805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7208205-03EE-4EC8-9C34-59270C188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81752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4812943-FB58-4EBC-A2DD-D602FF15F931}"/>
              </a:ext>
            </a:extLst>
          </p:cNvPr>
          <p:cNvSpPr txBox="1"/>
          <p:nvPr/>
        </p:nvSpPr>
        <p:spPr>
          <a:xfrm>
            <a:off x="3833693" y="714375"/>
            <a:ext cx="5068164" cy="411330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Arial"/>
                <a:cs typeface="Arial"/>
              </a:rPr>
              <a:t>Конечный продукт будет представлять собой миниатюрное устройство в пластиковом или металлическом корпусе с необходимыми для управления индикаторами и портами ввода вывода. На данный момент команда работает над дизайном и эргономикой конечного изделия.</a:t>
            </a:r>
            <a:endParaRPr lang="en-US" cap="small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501001" y="285775"/>
            <a:ext cx="1351533" cy="355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Рисунок 11" descr="Изображение выглядит как электроника, цепь, зеленый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77D765F2-20C3-49EB-B5A8-7B999BA34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3466" y="4647401"/>
            <a:ext cx="3376100" cy="171956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4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3A061E4E-ED02-4A9E-8836-4291555BAC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4AC4A75-B7A3-4CE0-BABE-8C455D29D2A3}"/>
              </a:ext>
            </a:extLst>
          </p:cNvPr>
          <p:cNvSpPr txBox="1"/>
          <p:nvPr/>
        </p:nvSpPr>
        <p:spPr>
          <a:xfrm>
            <a:off x="2925909" y="260088"/>
            <a:ext cx="3768640" cy="85619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70000" lnSpcReduction="20000"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48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Оценка рынка</a:t>
            </a:r>
          </a:p>
        </p:txBody>
      </p:sp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776ED1DA-5C8C-4DF9-96BF-3E42648DC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078" y="1373777"/>
            <a:ext cx="7147649" cy="4221174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3" name="object 3"/>
          <p:cNvSpPr/>
          <p:nvPr/>
        </p:nvSpPr>
        <p:spPr>
          <a:xfrm>
            <a:off x="7501001" y="285775"/>
            <a:ext cx="1351533" cy="3553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7EF16F-DC5F-4727-AA2C-456AD1D99721}"/>
              </a:ext>
            </a:extLst>
          </p:cNvPr>
          <p:cNvSpPr txBox="1"/>
          <p:nvPr/>
        </p:nvSpPr>
        <p:spPr>
          <a:xfrm>
            <a:off x="2076293" y="5854804"/>
            <a:ext cx="576601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>
                <a:latin typeface="Arial"/>
                <a:cs typeface="Arial"/>
              </a:rPr>
              <a:t>В нашей стране более 400 банков, некоторым из них, возможно, наша разработка будет интересна.</a:t>
            </a:r>
          </a:p>
        </p:txBody>
      </p:sp>
      <p:pic>
        <p:nvPicPr>
          <p:cNvPr id="11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1749DF8E-4F21-4ED4-9BB4-FF940617C8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AE0D722-86B4-41BE-93A7-9B24CDCD12B5}"/>
              </a:ext>
            </a:extLst>
          </p:cNvPr>
          <p:cNvSpPr txBox="1"/>
          <p:nvPr/>
        </p:nvSpPr>
        <p:spPr>
          <a:xfrm>
            <a:off x="856059" y="465280"/>
            <a:ext cx="7429499" cy="146858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Что сделано на данный момент</a:t>
            </a:r>
            <a:endParaRPr lang="ru-RU">
              <a:ea typeface="+mj-ea"/>
              <a:cs typeface="+mj-c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501001" y="285775"/>
            <a:ext cx="1351533" cy="355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C8BB96D4-8B48-4814-A46B-FF4DA9024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  <p:sp>
        <p:nvSpPr>
          <p:cNvPr id="164" name="TextBox 163">
            <a:extLst>
              <a:ext uri="{FF2B5EF4-FFF2-40B4-BE49-F238E27FC236}">
                <a16:creationId xmlns:a16="http://schemas.microsoft.com/office/drawing/2014/main" id="{F658962A-FC22-487D-9CB4-44A76DF21FED}"/>
              </a:ext>
            </a:extLst>
          </p:cNvPr>
          <p:cNvSpPr txBox="1"/>
          <p:nvPr/>
        </p:nvSpPr>
        <p:spPr>
          <a:xfrm>
            <a:off x="366881" y="1767373"/>
            <a:ext cx="8404366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>
              <a:buFontTx/>
              <a:buChar char="•"/>
            </a:pPr>
            <a:r>
              <a:rPr lang="ru-RU">
                <a:latin typeface="Arial"/>
                <a:cs typeface="Arial"/>
              </a:rPr>
              <a:t>Мы познакомились с такими цифровыми устройства, как триггеры, компараторы, регистры, мультиплексоры, узнали принципы их работы.</a:t>
            </a:r>
            <a:r>
              <a:rPr lang="en-US" dirty="0">
                <a:latin typeface="Arial"/>
                <a:cs typeface="Arial"/>
              </a:rPr>
              <a:t>​</a:t>
            </a:r>
            <a:endParaRPr lang="ru-RU" dirty="0">
              <a:latin typeface="Arial"/>
              <a:cs typeface="Arial"/>
            </a:endParaRPr>
          </a:p>
          <a:p>
            <a:pPr algn="just">
              <a:buChar char="•"/>
            </a:pPr>
            <a:r>
              <a:rPr lang="ru-RU">
                <a:latin typeface="Arial"/>
                <a:cs typeface="Arial"/>
              </a:rPr>
              <a:t>Узнали основы языка описания аппаратуры интегральных схем VHDL и его особенности.</a:t>
            </a:r>
            <a:r>
              <a:rPr lang="en-US" dirty="0">
                <a:latin typeface="Arial"/>
                <a:cs typeface="Arial"/>
              </a:rPr>
              <a:t>​</a:t>
            </a:r>
          </a:p>
          <a:p>
            <a:pPr algn="just">
              <a:buChar char="•"/>
            </a:pPr>
            <a:r>
              <a:rPr lang="ru-RU">
                <a:latin typeface="Arial"/>
                <a:cs typeface="Arial"/>
              </a:rPr>
              <a:t>Успешно справились с выполнением нескольких лабораторных работ, в процессе которых реализовали счётчик, Арифметико-логическое устройство и конечный автомат.</a:t>
            </a:r>
            <a:r>
              <a:rPr lang="en-US">
                <a:latin typeface="Arial"/>
                <a:cs typeface="Arial"/>
              </a:rPr>
              <a:t>​</a:t>
            </a:r>
          </a:p>
          <a:p>
            <a:pPr algn="just">
              <a:buChar char="•"/>
            </a:pPr>
            <a:r>
              <a:rPr lang="ru-RU">
                <a:latin typeface="Arial"/>
                <a:cs typeface="Arial"/>
              </a:rPr>
              <a:t>Разобрались с принципами работы алгоритма шифрования "Кузнечик" ГОСТ 34.12-2018, ГОСТ Р 34.12-2015.</a:t>
            </a:r>
            <a:r>
              <a:rPr lang="en-US">
                <a:latin typeface="Arial"/>
                <a:cs typeface="Arial"/>
              </a:rPr>
              <a:t>​</a:t>
            </a:r>
          </a:p>
          <a:p>
            <a:pPr algn="just">
              <a:buFont typeface="Arial"/>
              <a:buChar char="•"/>
            </a:pPr>
            <a:r>
              <a:rPr lang="en-US" err="1">
                <a:latin typeface="Arial"/>
                <a:cs typeface="Arial"/>
              </a:rPr>
              <a:t>Создали</a:t>
            </a:r>
            <a:r>
              <a:rPr lang="en-US" dirty="0">
                <a:latin typeface="Arial"/>
                <a:cs typeface="Arial"/>
              </a:rPr>
              <a:t> и </a:t>
            </a:r>
            <a:r>
              <a:rPr lang="en-US" err="1">
                <a:latin typeface="Arial"/>
                <a:cs typeface="Arial"/>
              </a:rPr>
              <a:t>оформили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репозиторий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на</a:t>
            </a:r>
            <a:r>
              <a:rPr lang="en-US" dirty="0">
                <a:latin typeface="Arial"/>
                <a:cs typeface="Arial"/>
              </a:rPr>
              <a:t> github.com </a:t>
            </a:r>
            <a:r>
              <a:rPr lang="en-US" err="1">
                <a:latin typeface="Arial"/>
                <a:cs typeface="Arial"/>
              </a:rPr>
              <a:t>ссылка</a:t>
            </a:r>
            <a:r>
              <a:rPr lang="en-US" dirty="0">
                <a:latin typeface="Arial"/>
                <a:cs typeface="Arial"/>
              </a:rPr>
              <a:t>: </a:t>
            </a:r>
            <a:r>
              <a:rPr lang="en-US" sz="1400" dirty="0">
                <a:latin typeface="Arial"/>
                <a:ea typeface="+mn-lt"/>
                <a:cs typeface="+mn-lt"/>
              </a:rPr>
              <a:t>https://github.com/FriZIk/FPGA</a:t>
            </a:r>
            <a:endParaRPr lang="en-US" sz="1400" dirty="0">
              <a:latin typeface="Arial"/>
              <a:cs typeface="Arial"/>
            </a:endParaRPr>
          </a:p>
          <a:p>
            <a:pPr algn="just">
              <a:buChar char="•"/>
            </a:pPr>
            <a:endParaRPr lang="en-US" dirty="0">
              <a:latin typeface="Arial"/>
              <a:cs typeface="Arial"/>
            </a:endParaRPr>
          </a:p>
        </p:txBody>
      </p:sp>
      <p:pic>
        <p:nvPicPr>
          <p:cNvPr id="5" name="Рисунок 5" descr="Изображение выглядит как снимок экра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506CF085-C049-4983-90E7-63C5A13F3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9511" y="4961400"/>
            <a:ext cx="4826197" cy="14277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40">
            <a:extLst>
              <a:ext uri="{FF2B5EF4-FFF2-40B4-BE49-F238E27FC236}">
                <a16:creationId xmlns:a16="http://schemas.microsoft.com/office/drawing/2014/main" id="{B10A1EB3-C927-4536-9880-11F77B7E0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Заголовок 26">
            <a:extLst>
              <a:ext uri="{FF2B5EF4-FFF2-40B4-BE49-F238E27FC236}">
                <a16:creationId xmlns:a16="http://schemas.microsoft.com/office/drawing/2014/main" id="{48F694AA-1877-4EB8-904B-9CD4D831A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465" y="5276963"/>
            <a:ext cx="7080026" cy="11302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Наша</a:t>
            </a:r>
            <a:r>
              <a:rPr lang="en-US" sz="42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420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команда</a:t>
            </a:r>
            <a:endParaRPr lang="en-US" sz="4200" err="1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D8C67178-C15E-489D-8DDF-CB1BD4194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95" y="547807"/>
            <a:ext cx="8313783" cy="381680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32" name="Рисунок 32" descr="Изображение выглядит как человек, стоит, в позе, люди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D862072-E6E8-44DA-BD44-2228E67BC3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12" r="762" b="-2"/>
          <a:stretch/>
        </p:blipFill>
        <p:spPr>
          <a:xfrm>
            <a:off x="525036" y="700337"/>
            <a:ext cx="1945194" cy="3525671"/>
          </a:xfrm>
          <a:prstGeom prst="rect">
            <a:avLst/>
          </a:prstGeom>
        </p:spPr>
      </p:pic>
      <p:pic>
        <p:nvPicPr>
          <p:cNvPr id="16" name="Рисунок 16" descr="Изображение выглядит как человек, внешний, стоит, мужчи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D08A7BA3-BF6C-412E-8101-2419F295B0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588" r="21339"/>
          <a:stretch/>
        </p:blipFill>
        <p:spPr>
          <a:xfrm>
            <a:off x="2572123" y="698376"/>
            <a:ext cx="1943840" cy="3529584"/>
          </a:xfrm>
          <a:prstGeom prst="rect">
            <a:avLst/>
          </a:prstGeom>
        </p:spPr>
      </p:pic>
      <p:pic>
        <p:nvPicPr>
          <p:cNvPr id="36" name="Рисунок 36" descr="Изображение выглядит как человек, внешний, трава, стои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5B1F14FF-247E-47E5-AE9E-29A2B0B21DA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355" r="-2" b="-2"/>
          <a:stretch/>
        </p:blipFill>
        <p:spPr>
          <a:xfrm>
            <a:off x="4617855" y="700335"/>
            <a:ext cx="1944954" cy="3525671"/>
          </a:xfrm>
          <a:prstGeom prst="rect">
            <a:avLst/>
          </a:prstGeom>
        </p:spPr>
      </p:pic>
      <p:pic>
        <p:nvPicPr>
          <p:cNvPr id="14" name="Рисунок 14" descr="Изображение выглядит как внешний, человек, здание, мужчи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3417565-295B-4658-897A-0E1A9BD9675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8765" r="1024" b="-2"/>
          <a:stretch/>
        </p:blipFill>
        <p:spPr>
          <a:xfrm>
            <a:off x="6664702" y="700335"/>
            <a:ext cx="1947672" cy="3525671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7501001" y="191312"/>
            <a:ext cx="1351533" cy="35532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" name="Рисунок 48" descr="Изображение выглядит как зна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A72C7738-D1CD-488E-A58E-0D85F81D2A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80484" y="6217739"/>
            <a:ext cx="480956" cy="4848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F1DFD6-E240-40D8-81A8-24A0BCC0EBC0}"/>
              </a:ext>
            </a:extLst>
          </p:cNvPr>
          <p:cNvSpPr txBox="1"/>
          <p:nvPr/>
        </p:nvSpPr>
        <p:spPr>
          <a:xfrm>
            <a:off x="2572084" y="4644189"/>
            <a:ext cx="212825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/>
              <a:t>Программистка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306F-E39D-48F7-9913-3E4C3FAABA94}"/>
              </a:ext>
            </a:extLst>
          </p:cNvPr>
          <p:cNvSpPr txBox="1"/>
          <p:nvPr/>
        </p:nvSpPr>
        <p:spPr>
          <a:xfrm>
            <a:off x="6725485" y="4653380"/>
            <a:ext cx="18341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/>
              <a:t>Программист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EABA0F-20EF-4844-8FA1-0622906679C7}"/>
              </a:ext>
            </a:extLst>
          </p:cNvPr>
          <p:cNvSpPr txBox="1"/>
          <p:nvPr/>
        </p:nvSpPr>
        <p:spPr>
          <a:xfrm>
            <a:off x="344572" y="4649203"/>
            <a:ext cx="207477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/>
              <a:t>Инженеры программисты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39C2FC-2F55-4576-926B-F3650E81F0A4}"/>
              </a:ext>
            </a:extLst>
          </p:cNvPr>
          <p:cNvSpPr txBox="1"/>
          <p:nvPr/>
        </p:nvSpPr>
        <p:spPr>
          <a:xfrm>
            <a:off x="4746958" y="4653380"/>
            <a:ext cx="17539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/>
              <a:t>Визуализато</a:t>
            </a:r>
            <a:r>
              <a:rPr lang="ru-RU" dirty="0"/>
              <a:t>р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Экран (4:3)</PresentationFormat>
  <Slides>10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Mesh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Наша команда</vt:lpstr>
      <vt:lpstr>Спасибо за внимание!!!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проекта</dc:title>
  <dc:creator>pljonkin</dc:creator>
  <cp:revision>109</cp:revision>
  <dcterms:created xsi:type="dcterms:W3CDTF">2020-04-08T06:27:16Z</dcterms:created>
  <dcterms:modified xsi:type="dcterms:W3CDTF">2020-04-14T14:40:56Z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2019-12-30T00:00:00Z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2020-04-08T00:00:00Z</vt:filetime>
  </property>
</Properties>
</file>

<file path=docProps/thumbnail.jpeg>
</file>